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0" r:id="rId3"/>
    <p:sldId id="259" r:id="rId4"/>
    <p:sldId id="261" r:id="rId5"/>
    <p:sldId id="262" r:id="rId6"/>
    <p:sldId id="264" r:id="rId7"/>
    <p:sldId id="265" r:id="rId8"/>
  </p:sldIdLst>
  <p:sldSz cx="12192000" cy="6858000"/>
  <p:notesSz cx="6858000" cy="9144000"/>
  <p:defaultTextStyle>
    <a:defPPr>
      <a:defRPr lang="en-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B2B6"/>
    <a:srgbClr val="23345A"/>
    <a:srgbClr val="F1E7D8"/>
    <a:srgbClr val="FCC8BF"/>
    <a:srgbClr val="172A1E"/>
    <a:srgbClr val="111E14"/>
    <a:srgbClr val="BCC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8"/>
    <p:restoredTop sz="94749"/>
  </p:normalViewPr>
  <p:slideViewPr>
    <p:cSldViewPr snapToGrid="0" showGuides="1">
      <p:cViewPr>
        <p:scale>
          <a:sx n="55" d="100"/>
          <a:sy n="55" d="100"/>
        </p:scale>
        <p:origin x="1592" y="1304"/>
      </p:cViewPr>
      <p:guideLst>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47332-D6AE-144A-A2F2-E414D9309CD7}"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5B83D-5A3F-CB43-A481-E58B84F8BA9B}" type="slidenum">
              <a:rPr lang="en-US" smtClean="0"/>
              <a:t>‹#›</a:t>
            </a:fld>
            <a:endParaRPr lang="en-US"/>
          </a:p>
        </p:txBody>
      </p:sp>
    </p:spTree>
    <p:extLst>
      <p:ext uri="{BB962C8B-B14F-4D97-AF65-F5344CB8AC3E}">
        <p14:creationId xmlns:p14="http://schemas.microsoft.com/office/powerpoint/2010/main" val="211966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1</a:t>
            </a:fld>
            <a:endParaRPr lang="en-US"/>
          </a:p>
        </p:txBody>
      </p:sp>
    </p:spTree>
    <p:extLst>
      <p:ext uri="{BB962C8B-B14F-4D97-AF65-F5344CB8AC3E}">
        <p14:creationId xmlns:p14="http://schemas.microsoft.com/office/powerpoint/2010/main" val="344263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2</a:t>
            </a:fld>
            <a:endParaRPr lang="en-US"/>
          </a:p>
        </p:txBody>
      </p:sp>
    </p:spTree>
    <p:extLst>
      <p:ext uri="{BB962C8B-B14F-4D97-AF65-F5344CB8AC3E}">
        <p14:creationId xmlns:p14="http://schemas.microsoft.com/office/powerpoint/2010/main" val="646442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3</a:t>
            </a:fld>
            <a:endParaRPr lang="en-US"/>
          </a:p>
        </p:txBody>
      </p:sp>
    </p:spTree>
    <p:extLst>
      <p:ext uri="{BB962C8B-B14F-4D97-AF65-F5344CB8AC3E}">
        <p14:creationId xmlns:p14="http://schemas.microsoft.com/office/powerpoint/2010/main" val="105878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4</a:t>
            </a:fld>
            <a:endParaRPr lang="en-US"/>
          </a:p>
        </p:txBody>
      </p:sp>
    </p:spTree>
    <p:extLst>
      <p:ext uri="{BB962C8B-B14F-4D97-AF65-F5344CB8AC3E}">
        <p14:creationId xmlns:p14="http://schemas.microsoft.com/office/powerpoint/2010/main" val="1117682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6</a:t>
            </a:fld>
            <a:endParaRPr lang="en-US"/>
          </a:p>
        </p:txBody>
      </p:sp>
    </p:spTree>
    <p:extLst>
      <p:ext uri="{BB962C8B-B14F-4D97-AF65-F5344CB8AC3E}">
        <p14:creationId xmlns:p14="http://schemas.microsoft.com/office/powerpoint/2010/main" val="231777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7</a:t>
            </a:fld>
            <a:endParaRPr lang="en-US"/>
          </a:p>
        </p:txBody>
      </p:sp>
    </p:spTree>
    <p:extLst>
      <p:ext uri="{BB962C8B-B14F-4D97-AF65-F5344CB8AC3E}">
        <p14:creationId xmlns:p14="http://schemas.microsoft.com/office/powerpoint/2010/main" val="1538991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39B7-45DD-1F81-9C34-D72A92D47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7DB77-E0BE-1FE3-E960-D730007B0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561B8D-2A7B-6142-2CE9-9990AF47FB6D}"/>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232A09BF-A559-766C-ED20-043BA874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EB7B7-B102-0AE7-8C93-24C24BAFA748}"/>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77700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CAFC-8048-AB55-FDB1-DA7DBBF13E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F31D9-DAC1-63A6-04A2-626EDA2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3418-15A3-95AC-EABF-AC0773A10017}"/>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5FB465A9-AB11-0A7D-EA4C-CAECCBD17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C271-71AE-B9A5-D857-9765F0708DB2}"/>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0755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2B09E-B809-B813-80E6-489605FA1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C66E95-09B0-58FA-CB72-6898C92AE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EFCAA-DD77-A98A-07F8-3B00E0611F1B}"/>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73C3719F-FDB3-D6DA-605E-207926F1C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E8FD6-DEC1-B034-0191-D09B5B41F9A4}"/>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108838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F2A9-D1E1-F49C-E098-E4A8B8A78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8244C-4D31-0B7D-709F-C5EBB5DBA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C9ABE-7B5F-2AA0-C608-357766BCCA04}"/>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A44D4CE0-C64E-4F3B-04DF-051952B89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C5431-47AC-2E11-A820-48045EA6D4B4}"/>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427032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A226-8C62-FCE2-63FC-8CE94656CE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30A73-96B2-BDC2-A9E3-DB708B1A2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7432D-4C94-7C88-B3FF-1AD32032CF06}"/>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0A00D4F3-0EE2-E41E-2E89-680789DE2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2C5FD-0CAE-A585-5BDD-792EA7FA94AA}"/>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05320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18E0-00E5-F656-6074-75E7B33B6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C102-641A-BFE8-7EB1-8C05D8F321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6471E8-FB83-325B-6F57-AFFAFBB20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DAB40F-9EAA-AF11-12FD-D2F746942016}"/>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6" name="Footer Placeholder 5">
            <a:extLst>
              <a:ext uri="{FF2B5EF4-FFF2-40B4-BE49-F238E27FC236}">
                <a16:creationId xmlns:a16="http://schemas.microsoft.com/office/drawing/2014/main" id="{C79C73DD-B9D6-5B4C-69CC-6EC5F9237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DDC55-8EB0-2905-8EAB-D4D182D84100}"/>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24638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4C0F5-308F-7BC4-C430-FEC471CCEE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07F362-84F8-5381-81A3-6AB259E39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4B38A-F199-37D6-48A0-9B97FB185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A3F4F5-0700-74C8-3081-E0B813C81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900864-6EE9-C6B3-0ADF-7374010C3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37B48A-0ED4-AE38-05B8-55A4BDEAECC9}"/>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8" name="Footer Placeholder 7">
            <a:extLst>
              <a:ext uri="{FF2B5EF4-FFF2-40B4-BE49-F238E27FC236}">
                <a16:creationId xmlns:a16="http://schemas.microsoft.com/office/drawing/2014/main" id="{151CB025-3E9A-587F-2710-7F06976737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66FC5A-1FA1-72F8-B098-A3CCCF53C13D}"/>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589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CCA-BFD9-2E0D-5D88-BB90C9EEE4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350D6-5BB2-C411-DB23-B1F451B492BC}"/>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4" name="Footer Placeholder 3">
            <a:extLst>
              <a:ext uri="{FF2B5EF4-FFF2-40B4-BE49-F238E27FC236}">
                <a16:creationId xmlns:a16="http://schemas.microsoft.com/office/drawing/2014/main" id="{0C5F048C-7A2D-CEDC-1090-AFC5CDFB9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F463B1-D8CF-52BD-93E0-01AF0E2A9550}"/>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2729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2D86B-28D6-60C4-54D9-850F1C09BCC3}"/>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3" name="Footer Placeholder 2">
            <a:extLst>
              <a:ext uri="{FF2B5EF4-FFF2-40B4-BE49-F238E27FC236}">
                <a16:creationId xmlns:a16="http://schemas.microsoft.com/office/drawing/2014/main" id="{42440CAF-88CA-3A72-2B6B-E67D18BEE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CBBCCF-2F36-A228-2345-C734CB424411}"/>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403300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E587-88CD-638A-5E39-23DB142E9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659F1-FB4A-1AA4-12EC-DC87A325D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143704-41AD-C83B-D0F4-F287E9A9F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75C9C-E220-DDD5-96ED-46EF45234294}"/>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6" name="Footer Placeholder 5">
            <a:extLst>
              <a:ext uri="{FF2B5EF4-FFF2-40B4-BE49-F238E27FC236}">
                <a16:creationId xmlns:a16="http://schemas.microsoft.com/office/drawing/2014/main" id="{BB8EADC5-D0D5-929F-84F1-969A8E1EF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379E4-8915-8415-A045-662DA32B702E}"/>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02099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97F1-C013-429F-3DF4-A1398385AD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D65E5B-5003-7810-DC6C-F22BF520F6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82DFD6-A809-34D2-7364-5CEC851BD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4E0A0-913F-68CC-B737-55AEA869DACB}"/>
              </a:ext>
            </a:extLst>
          </p:cNvPr>
          <p:cNvSpPr>
            <a:spLocks noGrp="1"/>
          </p:cNvSpPr>
          <p:nvPr>
            <p:ph type="dt" sz="half" idx="10"/>
          </p:nvPr>
        </p:nvSpPr>
        <p:spPr/>
        <p:txBody>
          <a:bodyPr/>
          <a:lstStyle/>
          <a:p>
            <a:fld id="{ECE37694-A828-7842-9187-B9F5B5BE11C4}" type="datetimeFigureOut">
              <a:rPr lang="en-US" smtClean="0"/>
              <a:t>4/27/23</a:t>
            </a:fld>
            <a:endParaRPr lang="en-US"/>
          </a:p>
        </p:txBody>
      </p:sp>
      <p:sp>
        <p:nvSpPr>
          <p:cNvPr id="6" name="Footer Placeholder 5">
            <a:extLst>
              <a:ext uri="{FF2B5EF4-FFF2-40B4-BE49-F238E27FC236}">
                <a16:creationId xmlns:a16="http://schemas.microsoft.com/office/drawing/2014/main" id="{98010FAF-200B-5191-C385-FDEB3F205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9E004-4A3B-56B6-2585-A08950C86639}"/>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2897002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06034D-DEC7-526B-4466-9F16043AF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4A4FF9-0D8E-BC51-7E73-88938BD22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9DB3A-5453-CB86-F819-F802BE7DA2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37694-A828-7842-9187-B9F5B5BE11C4}" type="datetimeFigureOut">
              <a:rPr lang="en-US" smtClean="0"/>
              <a:t>4/27/23</a:t>
            </a:fld>
            <a:endParaRPr lang="en-US"/>
          </a:p>
        </p:txBody>
      </p:sp>
      <p:sp>
        <p:nvSpPr>
          <p:cNvPr id="5" name="Footer Placeholder 4">
            <a:extLst>
              <a:ext uri="{FF2B5EF4-FFF2-40B4-BE49-F238E27FC236}">
                <a16:creationId xmlns:a16="http://schemas.microsoft.com/office/drawing/2014/main" id="{7FAEABCD-945F-3B69-EE3C-82E1AE93F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D5010-BFBA-8BC4-8FA0-1B0EB148C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EC1CA-6107-1B42-A4EF-0B63F83DF7B6}" type="slidenum">
              <a:rPr lang="en-US" smtClean="0"/>
              <a:t>‹#›</a:t>
            </a:fld>
            <a:endParaRPr lang="en-US"/>
          </a:p>
        </p:txBody>
      </p:sp>
    </p:spTree>
    <p:extLst>
      <p:ext uri="{BB962C8B-B14F-4D97-AF65-F5344CB8AC3E}">
        <p14:creationId xmlns:p14="http://schemas.microsoft.com/office/powerpoint/2010/main" val="1574779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hyperlink" Target="https://www.pexels.com/" TargetMode="External"/><Relationship Id="rId3" Type="http://schemas.openxmlformats.org/officeDocument/2006/relationships/image" Target="../media/image16.png"/><Relationship Id="rId7" Type="http://schemas.openxmlformats.org/officeDocument/2006/relationships/hyperlink" Target="https://slidenest.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fonts.google.com/specimen/Lobster" TargetMode="External"/><Relationship Id="rId5" Type="http://schemas.openxmlformats.org/officeDocument/2006/relationships/hyperlink" Target="https://fonts.google.com/specimen/Paytone+One" TargetMode="External"/><Relationship Id="rId4" Type="http://schemas.openxmlformats.org/officeDocument/2006/relationships/hyperlink" Target="https://fonts.google.com/specimen/Hanuman" TargetMode="External"/><Relationship Id="rId9" Type="http://schemas.openxmlformats.org/officeDocument/2006/relationships/hyperlink" Target="https://unsplash.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5DA6535-9658-9E9D-FC44-2DA5C0D8B66B}"/>
              </a:ext>
            </a:extLst>
          </p:cNvPr>
          <p:cNvSpPr txBox="1"/>
          <p:nvPr/>
        </p:nvSpPr>
        <p:spPr>
          <a:xfrm>
            <a:off x="1245445" y="-9891880"/>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 name="TextBox 1">
            <a:extLst>
              <a:ext uri="{FF2B5EF4-FFF2-40B4-BE49-F238E27FC236}">
                <a16:creationId xmlns:a16="http://schemas.microsoft.com/office/drawing/2014/main" id="{5D276A58-FA78-A79B-3A53-778C06C32DAE}"/>
              </a:ext>
            </a:extLst>
          </p:cNvPr>
          <p:cNvSpPr txBox="1"/>
          <p:nvPr/>
        </p:nvSpPr>
        <p:spPr>
          <a:xfrm>
            <a:off x="1313321" y="-7089582"/>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3" name="TextBox 2">
            <a:extLst>
              <a:ext uri="{FF2B5EF4-FFF2-40B4-BE49-F238E27FC236}">
                <a16:creationId xmlns:a16="http://schemas.microsoft.com/office/drawing/2014/main" id="{3A908595-8B7E-A37E-5CAF-B3A0A720F3CD}"/>
              </a:ext>
            </a:extLst>
          </p:cNvPr>
          <p:cNvSpPr txBox="1"/>
          <p:nvPr/>
        </p:nvSpPr>
        <p:spPr>
          <a:xfrm>
            <a:off x="1401238" y="-4287284"/>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pic>
        <p:nvPicPr>
          <p:cNvPr id="5" name="Picture 4">
            <a:extLst>
              <a:ext uri="{FF2B5EF4-FFF2-40B4-BE49-F238E27FC236}">
                <a16:creationId xmlns:a16="http://schemas.microsoft.com/office/drawing/2014/main" id="{8B58924E-34AE-71C3-EFDA-3D517824360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771732" y="-1042692"/>
            <a:ext cx="16296313" cy="9166676"/>
          </a:xfrm>
          <a:prstGeom prst="rect">
            <a:avLst/>
          </a:prstGeom>
        </p:spPr>
      </p:pic>
      <p:pic>
        <p:nvPicPr>
          <p:cNvPr id="8" name="Picture 7">
            <a:extLst>
              <a:ext uri="{FF2B5EF4-FFF2-40B4-BE49-F238E27FC236}">
                <a16:creationId xmlns:a16="http://schemas.microsoft.com/office/drawing/2014/main" id="{DFE02244-9485-ACFA-CDE6-D8A12693D30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4737" y="-1897041"/>
            <a:ext cx="4347164" cy="10874589"/>
          </a:xfrm>
          <a:prstGeom prst="rect">
            <a:avLst/>
          </a:prstGeom>
        </p:spPr>
      </p:pic>
      <p:pic>
        <p:nvPicPr>
          <p:cNvPr id="12" name="Picture 11">
            <a:extLst>
              <a:ext uri="{FF2B5EF4-FFF2-40B4-BE49-F238E27FC236}">
                <a16:creationId xmlns:a16="http://schemas.microsoft.com/office/drawing/2014/main" id="{074CF516-B6D4-C7CA-0DA3-7F98EB818AD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405044" y="-622309"/>
            <a:ext cx="5297297" cy="9579387"/>
          </a:xfrm>
          <a:prstGeom prst="rect">
            <a:avLst/>
          </a:prstGeom>
        </p:spPr>
      </p:pic>
      <p:sp>
        <p:nvSpPr>
          <p:cNvPr id="11" name="Rectangle 10" hidden="1">
            <a:extLst>
              <a:ext uri="{FF2B5EF4-FFF2-40B4-BE49-F238E27FC236}">
                <a16:creationId xmlns:a16="http://schemas.microsoft.com/office/drawing/2014/main" id="{A05877ED-DEFB-A4B8-47BD-7C332D7EC1EA}"/>
              </a:ext>
            </a:extLst>
          </p:cNvPr>
          <p:cNvSpPr/>
          <p:nvPr/>
        </p:nvSpPr>
        <p:spPr>
          <a:xfrm>
            <a:off x="-563959" y="-142370"/>
            <a:ext cx="13172303" cy="7685903"/>
          </a:xfrm>
          <a:prstGeom prst="rect">
            <a:avLst/>
          </a:prstGeom>
          <a:solidFill>
            <a:schemeClr val="tx1">
              <a:alpha val="248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394FE4-7A8D-2222-3160-647F6769B8C5}"/>
              </a:ext>
            </a:extLst>
          </p:cNvPr>
          <p:cNvSpPr txBox="1"/>
          <p:nvPr/>
        </p:nvSpPr>
        <p:spPr>
          <a:xfrm>
            <a:off x="3761171" y="8558870"/>
            <a:ext cx="4612341" cy="1323439"/>
          </a:xfrm>
          <a:prstGeom prst="rect">
            <a:avLst/>
          </a:prstGeom>
          <a:noFill/>
        </p:spPr>
        <p:txBody>
          <a:bodyPr wrap="square" rtlCol="0">
            <a:spAutoFit/>
          </a:bodyPr>
          <a:lstStyle/>
          <a:p>
            <a:pPr algn="ctr"/>
            <a:r>
              <a:rPr lang="en-US" sz="8000" dirty="0">
                <a:solidFill>
                  <a:schemeClr val="bg1"/>
                </a:solidFill>
                <a:latin typeface="Lobster" pitchFamily="2" charset="77"/>
              </a:rPr>
              <a:t>California</a:t>
            </a:r>
          </a:p>
        </p:txBody>
      </p:sp>
      <p:sp>
        <p:nvSpPr>
          <p:cNvPr id="14" name="Rectangle 13">
            <a:extLst>
              <a:ext uri="{FF2B5EF4-FFF2-40B4-BE49-F238E27FC236}">
                <a16:creationId xmlns:a16="http://schemas.microsoft.com/office/drawing/2014/main" id="{3F3A3097-496D-4900-607A-F7D47AF14EED}"/>
              </a:ext>
            </a:extLst>
          </p:cNvPr>
          <p:cNvSpPr/>
          <p:nvPr/>
        </p:nvSpPr>
        <p:spPr>
          <a:xfrm>
            <a:off x="-6497374"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9E608D-B157-48B3-8632-AD24A66B80E9}"/>
              </a:ext>
            </a:extLst>
          </p:cNvPr>
          <p:cNvSpPr/>
          <p:nvPr/>
        </p:nvSpPr>
        <p:spPr>
          <a:xfrm>
            <a:off x="14404146"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7">
            <a:extLst>
              <a:ext uri="{FF2B5EF4-FFF2-40B4-BE49-F238E27FC236}">
                <a16:creationId xmlns:a16="http://schemas.microsoft.com/office/drawing/2014/main" id="{8F8626FB-769F-8FCC-BEB7-D838746F617B}"/>
              </a:ext>
            </a:extLst>
          </p:cNvPr>
          <p:cNvSpPr/>
          <p:nvPr/>
        </p:nvSpPr>
        <p:spPr>
          <a:xfrm rot="12618644">
            <a:off x="13978932" y="-941993"/>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chemeClr val="bg1"/>
          </a:solidFill>
          <a:ln w="9481" cap="flat">
            <a:noFill/>
            <a:prstDash val="solid"/>
            <a:miter/>
          </a:ln>
        </p:spPr>
        <p:txBody>
          <a:bodyPr rtlCol="0" anchor="ctr"/>
          <a:lstStyle/>
          <a:p>
            <a:endParaRPr lang="en-US"/>
          </a:p>
        </p:txBody>
      </p:sp>
      <p:sp>
        <p:nvSpPr>
          <p:cNvPr id="20" name="Graphic 17">
            <a:extLst>
              <a:ext uri="{FF2B5EF4-FFF2-40B4-BE49-F238E27FC236}">
                <a16:creationId xmlns:a16="http://schemas.microsoft.com/office/drawing/2014/main" id="{13DFB8FA-F976-D914-3EEA-6456BAE61424}"/>
              </a:ext>
            </a:extLst>
          </p:cNvPr>
          <p:cNvSpPr/>
          <p:nvPr/>
        </p:nvSpPr>
        <p:spPr>
          <a:xfrm rot="14970479">
            <a:off x="14119904" y="-571906"/>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chemeClr val="bg1"/>
          </a:solidFill>
          <a:ln w="9481" cap="flat">
            <a:noFill/>
            <a:prstDash val="solid"/>
            <a:miter/>
          </a:ln>
        </p:spPr>
        <p:txBody>
          <a:bodyPr rtlCol="0" anchor="ctr"/>
          <a:lstStyle/>
          <a:p>
            <a:endParaRPr lang="en-US"/>
          </a:p>
        </p:txBody>
      </p:sp>
      <p:sp>
        <p:nvSpPr>
          <p:cNvPr id="21" name="Graphic 17">
            <a:extLst>
              <a:ext uri="{FF2B5EF4-FFF2-40B4-BE49-F238E27FC236}">
                <a16:creationId xmlns:a16="http://schemas.microsoft.com/office/drawing/2014/main" id="{6B14F70E-3723-2748-34F8-6F0D9E297B43}"/>
              </a:ext>
            </a:extLst>
          </p:cNvPr>
          <p:cNvSpPr/>
          <p:nvPr/>
        </p:nvSpPr>
        <p:spPr>
          <a:xfrm rot="3594714">
            <a:off x="-2129128" y="7347353"/>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chemeClr val="bg1"/>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F727EDB-3DDB-BD4D-498B-0193D64FD86B}"/>
              </a:ext>
            </a:extLst>
          </p:cNvPr>
          <p:cNvSpPr/>
          <p:nvPr/>
        </p:nvSpPr>
        <p:spPr>
          <a:xfrm rot="6361503">
            <a:off x="-2137034" y="7122444"/>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chemeClr val="bg1"/>
          </a:solidFill>
          <a:ln w="9481" cap="flat">
            <a:noFill/>
            <a:prstDash val="solid"/>
            <a:miter/>
          </a:ln>
        </p:spPr>
        <p:txBody>
          <a:bodyPr rtlCol="0" anchor="ctr"/>
          <a:lstStyle/>
          <a:p>
            <a:endParaRPr lang="en-US"/>
          </a:p>
        </p:txBody>
      </p:sp>
    </p:spTree>
    <p:extLst>
      <p:ext uri="{BB962C8B-B14F-4D97-AF65-F5344CB8AC3E}">
        <p14:creationId xmlns:p14="http://schemas.microsoft.com/office/powerpoint/2010/main" val="3769483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8924E-34AE-71C3-EFDA-3D517824360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9435" y="-134682"/>
            <a:ext cx="12670869" cy="7127364"/>
          </a:xfrm>
          <a:prstGeom prst="rect">
            <a:avLst/>
          </a:prstGeom>
        </p:spPr>
      </p:pic>
      <p:sp>
        <p:nvSpPr>
          <p:cNvPr id="11" name="Rectangle 10">
            <a:extLst>
              <a:ext uri="{FF2B5EF4-FFF2-40B4-BE49-F238E27FC236}">
                <a16:creationId xmlns:a16="http://schemas.microsoft.com/office/drawing/2014/main" id="{A05877ED-DEFB-A4B8-47BD-7C332D7EC1EA}"/>
              </a:ext>
            </a:extLst>
          </p:cNvPr>
          <p:cNvSpPr/>
          <p:nvPr/>
        </p:nvSpPr>
        <p:spPr>
          <a:xfrm>
            <a:off x="-518811" y="-556235"/>
            <a:ext cx="13172303" cy="7685903"/>
          </a:xfrm>
          <a:prstGeom prst="rect">
            <a:avLst/>
          </a:prstGeom>
          <a:solidFill>
            <a:schemeClr val="tx1">
              <a:alpha val="248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DA6535-9658-9E9D-FC44-2DA5C0D8B66B}"/>
              </a:ext>
            </a:extLst>
          </p:cNvPr>
          <p:cNvSpPr txBox="1"/>
          <p:nvPr/>
        </p:nvSpPr>
        <p:spPr>
          <a:xfrm>
            <a:off x="1245445" y="2295849"/>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 name="TextBox 1">
            <a:extLst>
              <a:ext uri="{FF2B5EF4-FFF2-40B4-BE49-F238E27FC236}">
                <a16:creationId xmlns:a16="http://schemas.microsoft.com/office/drawing/2014/main" id="{5D276A58-FA78-A79B-3A53-778C06C32DAE}"/>
              </a:ext>
            </a:extLst>
          </p:cNvPr>
          <p:cNvSpPr txBox="1"/>
          <p:nvPr/>
        </p:nvSpPr>
        <p:spPr>
          <a:xfrm>
            <a:off x="1313321" y="2356041"/>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3" name="TextBox 2">
            <a:extLst>
              <a:ext uri="{FF2B5EF4-FFF2-40B4-BE49-F238E27FC236}">
                <a16:creationId xmlns:a16="http://schemas.microsoft.com/office/drawing/2014/main" id="{3A908595-8B7E-A37E-5CAF-B3A0A720F3CD}"/>
              </a:ext>
            </a:extLst>
          </p:cNvPr>
          <p:cNvSpPr txBox="1"/>
          <p:nvPr/>
        </p:nvSpPr>
        <p:spPr>
          <a:xfrm>
            <a:off x="1401238" y="2417582"/>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sp>
        <p:nvSpPr>
          <p:cNvPr id="13" name="TextBox 12">
            <a:extLst>
              <a:ext uri="{FF2B5EF4-FFF2-40B4-BE49-F238E27FC236}">
                <a16:creationId xmlns:a16="http://schemas.microsoft.com/office/drawing/2014/main" id="{49394FE4-7A8D-2222-3160-647F6769B8C5}"/>
              </a:ext>
            </a:extLst>
          </p:cNvPr>
          <p:cNvSpPr txBox="1"/>
          <p:nvPr/>
        </p:nvSpPr>
        <p:spPr>
          <a:xfrm>
            <a:off x="3761171" y="4159865"/>
            <a:ext cx="4612341" cy="1323439"/>
          </a:xfrm>
          <a:prstGeom prst="rect">
            <a:avLst/>
          </a:prstGeom>
          <a:noFill/>
        </p:spPr>
        <p:txBody>
          <a:bodyPr wrap="square" rtlCol="0">
            <a:spAutoFit/>
          </a:bodyPr>
          <a:lstStyle/>
          <a:p>
            <a:pPr algn="ctr"/>
            <a:r>
              <a:rPr lang="en-US" sz="8000" dirty="0">
                <a:solidFill>
                  <a:schemeClr val="bg1"/>
                </a:solidFill>
                <a:latin typeface="Lobster" pitchFamily="2" charset="77"/>
              </a:rPr>
              <a:t>California</a:t>
            </a:r>
          </a:p>
        </p:txBody>
      </p:sp>
      <p:sp>
        <p:nvSpPr>
          <p:cNvPr id="14" name="Rectangle 13">
            <a:extLst>
              <a:ext uri="{FF2B5EF4-FFF2-40B4-BE49-F238E27FC236}">
                <a16:creationId xmlns:a16="http://schemas.microsoft.com/office/drawing/2014/main" id="{3F3A3097-496D-4900-607A-F7D47AF14EED}"/>
              </a:ext>
            </a:extLst>
          </p:cNvPr>
          <p:cNvSpPr/>
          <p:nvPr/>
        </p:nvSpPr>
        <p:spPr>
          <a:xfrm>
            <a:off x="1788459"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9E608D-B157-48B3-8632-AD24A66B80E9}"/>
              </a:ext>
            </a:extLst>
          </p:cNvPr>
          <p:cNvSpPr/>
          <p:nvPr/>
        </p:nvSpPr>
        <p:spPr>
          <a:xfrm>
            <a:off x="8373512"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7">
            <a:extLst>
              <a:ext uri="{FF2B5EF4-FFF2-40B4-BE49-F238E27FC236}">
                <a16:creationId xmlns:a16="http://schemas.microsoft.com/office/drawing/2014/main" id="{8F8626FB-769F-8FCC-BEB7-D838746F617B}"/>
              </a:ext>
            </a:extLst>
          </p:cNvPr>
          <p:cNvSpPr/>
          <p:nvPr/>
        </p:nvSpPr>
        <p:spPr>
          <a:xfrm rot="1548249">
            <a:off x="10981334" y="2023785"/>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0" name="Graphic 17">
            <a:extLst>
              <a:ext uri="{FF2B5EF4-FFF2-40B4-BE49-F238E27FC236}">
                <a16:creationId xmlns:a16="http://schemas.microsoft.com/office/drawing/2014/main" id="{13DFB8FA-F976-D914-3EEA-6456BAE61424}"/>
              </a:ext>
            </a:extLst>
          </p:cNvPr>
          <p:cNvSpPr/>
          <p:nvPr/>
        </p:nvSpPr>
        <p:spPr>
          <a:xfrm rot="3900084">
            <a:off x="11122306" y="2393872"/>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1" name="Graphic 17">
            <a:extLst>
              <a:ext uri="{FF2B5EF4-FFF2-40B4-BE49-F238E27FC236}">
                <a16:creationId xmlns:a16="http://schemas.microsoft.com/office/drawing/2014/main" id="{6B14F70E-3723-2748-34F8-6F0D9E297B43}"/>
              </a:ext>
            </a:extLst>
          </p:cNvPr>
          <p:cNvSpPr/>
          <p:nvPr/>
        </p:nvSpPr>
        <p:spPr>
          <a:xfrm rot="12377315">
            <a:off x="984559" y="3938330"/>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F727EDB-3DDB-BD4D-498B-0193D64FD86B}"/>
              </a:ext>
            </a:extLst>
          </p:cNvPr>
          <p:cNvSpPr/>
          <p:nvPr/>
        </p:nvSpPr>
        <p:spPr>
          <a:xfrm rot="15144104">
            <a:off x="976653" y="3713421"/>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4" name="Rounded Rectangle 3">
            <a:extLst>
              <a:ext uri="{FF2B5EF4-FFF2-40B4-BE49-F238E27FC236}">
                <a16:creationId xmlns:a16="http://schemas.microsoft.com/office/drawing/2014/main" id="{8B94E87C-BB70-3B81-396B-3FDF8BDFA332}"/>
              </a:ext>
            </a:extLst>
          </p:cNvPr>
          <p:cNvSpPr/>
          <p:nvPr/>
        </p:nvSpPr>
        <p:spPr>
          <a:xfrm>
            <a:off x="15380427" y="1123122"/>
            <a:ext cx="8488680" cy="1974183"/>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41F121-A4DE-CA0E-DD04-3834C833531A}"/>
              </a:ext>
            </a:extLst>
          </p:cNvPr>
          <p:cNvSpPr txBox="1"/>
          <p:nvPr/>
        </p:nvSpPr>
        <p:spPr>
          <a:xfrm>
            <a:off x="7452645" y="-3457359"/>
            <a:ext cx="4333114" cy="1754326"/>
          </a:xfrm>
          <a:prstGeom prst="rect">
            <a:avLst/>
          </a:prstGeom>
          <a:noFill/>
        </p:spPr>
        <p:txBody>
          <a:bodyPr wrap="square">
            <a:spAutoFit/>
          </a:bodyPr>
          <a:lstStyle/>
          <a:p>
            <a:r>
              <a:rPr lang="en-US" dirty="0">
                <a:solidFill>
                  <a:schemeClr val="bg1"/>
                </a:solidFill>
                <a:effectLst/>
                <a:latin typeface="Hanuman" pitchFamily="2" charset="0"/>
                <a:cs typeface="Hanuman" pitchFamily="2" charset="0"/>
              </a:rPr>
              <a:t>Los Angeles is a city located in Southern California, USA, with a population of over 3.9 million people. It is known for its sunny weather, entertainment industry, and diverse population.</a:t>
            </a:r>
            <a:endParaRPr lang="en-US" dirty="0">
              <a:solidFill>
                <a:schemeClr val="bg1"/>
              </a:solidFill>
              <a:latin typeface="Hanuman" pitchFamily="2" charset="0"/>
              <a:cs typeface="Hanuman" pitchFamily="2" charset="0"/>
            </a:endParaRPr>
          </a:p>
        </p:txBody>
      </p:sp>
      <p:sp>
        <p:nvSpPr>
          <p:cNvPr id="7" name="Oval 6">
            <a:extLst>
              <a:ext uri="{FF2B5EF4-FFF2-40B4-BE49-F238E27FC236}">
                <a16:creationId xmlns:a16="http://schemas.microsoft.com/office/drawing/2014/main" id="{1301E381-FBC9-E6A2-48F7-5CD827892B81}"/>
              </a:ext>
            </a:extLst>
          </p:cNvPr>
          <p:cNvSpPr/>
          <p:nvPr/>
        </p:nvSpPr>
        <p:spPr>
          <a:xfrm>
            <a:off x="10602195" y="7091186"/>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DFCD24-F5C4-95FD-C961-08995D60E2DE}"/>
              </a:ext>
            </a:extLst>
          </p:cNvPr>
          <p:cNvSpPr/>
          <p:nvPr/>
        </p:nvSpPr>
        <p:spPr>
          <a:xfrm>
            <a:off x="16319349" y="25026617"/>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sky, outdoor, aircraft, airplane&#10;&#10;Description automatically generated">
            <a:extLst>
              <a:ext uri="{FF2B5EF4-FFF2-40B4-BE49-F238E27FC236}">
                <a16:creationId xmlns:a16="http://schemas.microsoft.com/office/drawing/2014/main" id="{16AEAC4D-B70E-AA26-BCB5-B4F18FAB0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42010"/>
          <a:stretch/>
        </p:blipFill>
        <p:spPr>
          <a:xfrm rot="2673524">
            <a:off x="-15252390" y="1229146"/>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27" name="Picture 26">
            <a:extLst>
              <a:ext uri="{FF2B5EF4-FFF2-40B4-BE49-F238E27FC236}">
                <a16:creationId xmlns:a16="http://schemas.microsoft.com/office/drawing/2014/main" id="{F069CA68-5912-C809-6FB1-C47110BC21EB}"/>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rot="2673524">
            <a:off x="-12981704" y="696745"/>
            <a:ext cx="10357584" cy="6905056"/>
          </a:xfrm>
          <a:prstGeom prst="rect">
            <a:avLst/>
          </a:prstGeom>
        </p:spPr>
      </p:pic>
      <p:pic>
        <p:nvPicPr>
          <p:cNvPr id="24" name="Picture 23">
            <a:extLst>
              <a:ext uri="{FF2B5EF4-FFF2-40B4-BE49-F238E27FC236}">
                <a16:creationId xmlns:a16="http://schemas.microsoft.com/office/drawing/2014/main" id="{AC09A99A-0D4A-DF98-7733-A9592CEB64E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89652" y="-1411355"/>
            <a:ext cx="4036781" cy="10098153"/>
          </a:xfrm>
          <a:prstGeom prst="rect">
            <a:avLst/>
          </a:prstGeom>
        </p:spPr>
      </p:pic>
      <p:pic>
        <p:nvPicPr>
          <p:cNvPr id="25" name="Picture 24">
            <a:extLst>
              <a:ext uri="{FF2B5EF4-FFF2-40B4-BE49-F238E27FC236}">
                <a16:creationId xmlns:a16="http://schemas.microsoft.com/office/drawing/2014/main" id="{FB4F6CB0-8442-1E6C-B5B4-AB375BE8E8F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4617" y="206793"/>
            <a:ext cx="4129291" cy="7467218"/>
          </a:xfrm>
          <a:prstGeom prst="rect">
            <a:avLst/>
          </a:prstGeom>
        </p:spPr>
      </p:pic>
    </p:spTree>
    <p:extLst>
      <p:ext uri="{BB962C8B-B14F-4D97-AF65-F5344CB8AC3E}">
        <p14:creationId xmlns:p14="http://schemas.microsoft.com/office/powerpoint/2010/main" val="137228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4117FB8-56EF-20DD-FBB8-5158FA4F879A}"/>
              </a:ext>
            </a:extLst>
          </p:cNvPr>
          <p:cNvSpPr/>
          <p:nvPr/>
        </p:nvSpPr>
        <p:spPr>
          <a:xfrm>
            <a:off x="3644624" y="940242"/>
            <a:ext cx="8488680" cy="2686878"/>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06DFBCB-C0DE-A8B1-5AF7-744EADB233F8}"/>
              </a:ext>
            </a:extLst>
          </p:cNvPr>
          <p:cNvSpPr/>
          <p:nvPr/>
        </p:nvSpPr>
        <p:spPr>
          <a:xfrm>
            <a:off x="-2305084" y="1027076"/>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D27152-799B-CDC1-50E7-E770D5E55E97}"/>
              </a:ext>
            </a:extLst>
          </p:cNvPr>
          <p:cNvSpPr/>
          <p:nvPr/>
        </p:nvSpPr>
        <p:spPr>
          <a:xfrm>
            <a:off x="-2138447" y="119702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aircraft, airplane&#10;&#10;Description automatically generated">
            <a:extLst>
              <a:ext uri="{FF2B5EF4-FFF2-40B4-BE49-F238E27FC236}">
                <a16:creationId xmlns:a16="http://schemas.microsoft.com/office/drawing/2014/main" id="{CD50CF2F-B22B-5C5A-AF96-5AEA49FDC8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2010"/>
          <a:stretch/>
        </p:blipFill>
        <p:spPr>
          <a:xfrm>
            <a:off x="-1919169" y="1511844"/>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11" name="Picture 10">
            <a:extLst>
              <a:ext uri="{FF2B5EF4-FFF2-40B4-BE49-F238E27FC236}">
                <a16:creationId xmlns:a16="http://schemas.microsoft.com/office/drawing/2014/main" id="{67C831C7-89AB-22A8-D9D8-E162CAAE801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582862" y="-23333"/>
            <a:ext cx="10357584" cy="6905056"/>
          </a:xfrm>
          <a:prstGeom prst="rect">
            <a:avLst/>
          </a:prstGeom>
        </p:spPr>
      </p:pic>
      <p:sp>
        <p:nvSpPr>
          <p:cNvPr id="19" name="TextBox 18">
            <a:extLst>
              <a:ext uri="{FF2B5EF4-FFF2-40B4-BE49-F238E27FC236}">
                <a16:creationId xmlns:a16="http://schemas.microsoft.com/office/drawing/2014/main" id="{DDDFA752-E0EA-D429-AB9E-648CD6AE29AB}"/>
              </a:ext>
            </a:extLst>
          </p:cNvPr>
          <p:cNvSpPr txBox="1"/>
          <p:nvPr/>
        </p:nvSpPr>
        <p:spPr>
          <a:xfrm>
            <a:off x="7452645" y="1320746"/>
            <a:ext cx="4333114" cy="1754326"/>
          </a:xfrm>
          <a:prstGeom prst="rect">
            <a:avLst/>
          </a:prstGeom>
          <a:noFill/>
        </p:spPr>
        <p:txBody>
          <a:bodyPr wrap="square">
            <a:spAutoFit/>
          </a:bodyPr>
          <a:lstStyle/>
          <a:p>
            <a:r>
              <a:rPr lang="en-US" dirty="0">
                <a:solidFill>
                  <a:schemeClr val="bg1"/>
                </a:solidFill>
                <a:effectLst/>
                <a:latin typeface="Hanuman" pitchFamily="2" charset="0"/>
                <a:cs typeface="Hanuman" pitchFamily="2" charset="0"/>
              </a:rPr>
              <a:t>Los Angeles is a city located in Southern California, USA, with a population of over 3.9 million people. It is known for its sunny weather, entertainment industry, and diverse population.</a:t>
            </a:r>
            <a:endParaRPr lang="en-US" dirty="0">
              <a:solidFill>
                <a:schemeClr val="bg1"/>
              </a:solidFill>
              <a:latin typeface="Hanuman" pitchFamily="2" charset="0"/>
              <a:cs typeface="Hanuman" pitchFamily="2" charset="0"/>
            </a:endParaRPr>
          </a:p>
        </p:txBody>
      </p:sp>
      <p:sp>
        <p:nvSpPr>
          <p:cNvPr id="21" name="Graphic 17">
            <a:extLst>
              <a:ext uri="{FF2B5EF4-FFF2-40B4-BE49-F238E27FC236}">
                <a16:creationId xmlns:a16="http://schemas.microsoft.com/office/drawing/2014/main" id="{5DDA8E35-DAFB-C5F8-6696-EB7BF27BF07D}"/>
              </a:ext>
            </a:extLst>
          </p:cNvPr>
          <p:cNvSpPr/>
          <p:nvPr/>
        </p:nvSpPr>
        <p:spPr>
          <a:xfrm rot="16520308">
            <a:off x="7085586" y="1229270"/>
            <a:ext cx="251386" cy="386647"/>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C4B5C91-E412-0E3F-8E0F-CF50A8522591}"/>
              </a:ext>
            </a:extLst>
          </p:cNvPr>
          <p:cNvSpPr/>
          <p:nvPr/>
        </p:nvSpPr>
        <p:spPr>
          <a:xfrm rot="19287097">
            <a:off x="7292949" y="1169545"/>
            <a:ext cx="159696" cy="27399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4" name="Graphic 17">
            <a:extLst>
              <a:ext uri="{FF2B5EF4-FFF2-40B4-BE49-F238E27FC236}">
                <a16:creationId xmlns:a16="http://schemas.microsoft.com/office/drawing/2014/main" id="{BA5EF377-61EB-E7B4-BBEA-1B2F53277DD0}"/>
              </a:ext>
            </a:extLst>
          </p:cNvPr>
          <p:cNvSpPr/>
          <p:nvPr/>
        </p:nvSpPr>
        <p:spPr>
          <a:xfrm rot="7875517">
            <a:off x="8947000" y="2879741"/>
            <a:ext cx="315999" cy="486024"/>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5" name="Graphic 17">
            <a:extLst>
              <a:ext uri="{FF2B5EF4-FFF2-40B4-BE49-F238E27FC236}">
                <a16:creationId xmlns:a16="http://schemas.microsoft.com/office/drawing/2014/main" id="{D8061015-8533-EA5E-F553-A877C6BE0291}"/>
              </a:ext>
            </a:extLst>
          </p:cNvPr>
          <p:cNvSpPr/>
          <p:nvPr/>
        </p:nvSpPr>
        <p:spPr>
          <a:xfrm rot="10227352">
            <a:off x="8788517" y="2942185"/>
            <a:ext cx="200741" cy="344422"/>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5D664D20-E756-EDC8-2230-66EEF2671F12}"/>
              </a:ext>
            </a:extLst>
          </p:cNvPr>
          <p:cNvSpPr txBox="1"/>
          <p:nvPr/>
        </p:nvSpPr>
        <p:spPr>
          <a:xfrm>
            <a:off x="1245445" y="10667226"/>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7" name="TextBox 26">
            <a:extLst>
              <a:ext uri="{FF2B5EF4-FFF2-40B4-BE49-F238E27FC236}">
                <a16:creationId xmlns:a16="http://schemas.microsoft.com/office/drawing/2014/main" id="{BC38F024-C8AD-45A2-8F54-471957D76DF1}"/>
              </a:ext>
            </a:extLst>
          </p:cNvPr>
          <p:cNvSpPr txBox="1"/>
          <p:nvPr/>
        </p:nvSpPr>
        <p:spPr>
          <a:xfrm>
            <a:off x="1245445" y="10514075"/>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8" name="TextBox 27">
            <a:extLst>
              <a:ext uri="{FF2B5EF4-FFF2-40B4-BE49-F238E27FC236}">
                <a16:creationId xmlns:a16="http://schemas.microsoft.com/office/drawing/2014/main" id="{321C9509-1CBD-1978-1C79-74BB3021FD9D}"/>
              </a:ext>
            </a:extLst>
          </p:cNvPr>
          <p:cNvSpPr txBox="1"/>
          <p:nvPr/>
        </p:nvSpPr>
        <p:spPr>
          <a:xfrm>
            <a:off x="1313321" y="13316373"/>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29" name="TextBox 28">
            <a:extLst>
              <a:ext uri="{FF2B5EF4-FFF2-40B4-BE49-F238E27FC236}">
                <a16:creationId xmlns:a16="http://schemas.microsoft.com/office/drawing/2014/main" id="{16DA21A9-F19A-8393-4B5E-AB6D332C86AA}"/>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pic>
        <p:nvPicPr>
          <p:cNvPr id="6" name="Picture 5">
            <a:extLst>
              <a:ext uri="{FF2B5EF4-FFF2-40B4-BE49-F238E27FC236}">
                <a16:creationId xmlns:a16="http://schemas.microsoft.com/office/drawing/2014/main" id="{C5895B19-CFB6-619D-A82A-AE702003241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39435" y="-11045946"/>
            <a:ext cx="12670869" cy="7127364"/>
          </a:xfrm>
          <a:prstGeom prst="rect">
            <a:avLst/>
          </a:prstGeom>
        </p:spPr>
      </p:pic>
      <p:pic>
        <p:nvPicPr>
          <p:cNvPr id="10" name="Picture 9">
            <a:extLst>
              <a:ext uri="{FF2B5EF4-FFF2-40B4-BE49-F238E27FC236}">
                <a16:creationId xmlns:a16="http://schemas.microsoft.com/office/drawing/2014/main" id="{91E957EC-3170-1127-2C2B-4C96357C317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89652" y="-12322619"/>
            <a:ext cx="4036781" cy="10098153"/>
          </a:xfrm>
          <a:prstGeom prst="rect">
            <a:avLst/>
          </a:prstGeom>
        </p:spPr>
      </p:pic>
      <p:pic>
        <p:nvPicPr>
          <p:cNvPr id="12" name="Picture 11">
            <a:extLst>
              <a:ext uri="{FF2B5EF4-FFF2-40B4-BE49-F238E27FC236}">
                <a16:creationId xmlns:a16="http://schemas.microsoft.com/office/drawing/2014/main" id="{B75E92F6-5A7A-8382-E1FB-09EDBB4A7E6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4617" y="-10704471"/>
            <a:ext cx="4129291" cy="7467218"/>
          </a:xfrm>
          <a:prstGeom prst="rect">
            <a:avLst/>
          </a:prstGeom>
        </p:spPr>
      </p:pic>
      <p:pic>
        <p:nvPicPr>
          <p:cNvPr id="7" name="Picture 6">
            <a:extLst>
              <a:ext uri="{FF2B5EF4-FFF2-40B4-BE49-F238E27FC236}">
                <a16:creationId xmlns:a16="http://schemas.microsoft.com/office/drawing/2014/main" id="{23C77A24-8A83-B747-092A-6561A77C5B9F}"/>
              </a:ext>
            </a:extLst>
          </p:cNvPr>
          <p:cNvPicPr>
            <a:picLocks noChangeAspect="1"/>
          </p:cNvPicPr>
          <p:nvPr/>
        </p:nvPicPr>
        <p:blipFill>
          <a:blip r:embed="rId8"/>
          <a:srcRect/>
          <a:stretch/>
        </p:blipFill>
        <p:spPr>
          <a:xfrm rot="17820334">
            <a:off x="10477409" y="18914200"/>
            <a:ext cx="13864528" cy="7791865"/>
          </a:xfrm>
          <a:prstGeom prst="rect">
            <a:avLst/>
          </a:prstGeom>
          <a:effectLst>
            <a:outerShdw blurRad="463418" dist="50800" dir="5400000" algn="ctr" rotWithShape="0">
              <a:srgbClr val="000000">
                <a:alpha val="71000"/>
              </a:srgbClr>
            </a:outerShdw>
          </a:effectLst>
        </p:spPr>
      </p:pic>
      <p:sp>
        <p:nvSpPr>
          <p:cNvPr id="8" name="TextBox 7">
            <a:extLst>
              <a:ext uri="{FF2B5EF4-FFF2-40B4-BE49-F238E27FC236}">
                <a16:creationId xmlns:a16="http://schemas.microsoft.com/office/drawing/2014/main" id="{B1DB7D9B-DFF8-469F-6273-2A03D03AD6EA}"/>
              </a:ext>
            </a:extLst>
          </p:cNvPr>
          <p:cNvSpPr txBox="1"/>
          <p:nvPr/>
        </p:nvSpPr>
        <p:spPr>
          <a:xfrm>
            <a:off x="-12890903"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16" name="Rectangle 15">
            <a:extLst>
              <a:ext uri="{FF2B5EF4-FFF2-40B4-BE49-F238E27FC236}">
                <a16:creationId xmlns:a16="http://schemas.microsoft.com/office/drawing/2014/main" id="{34E69621-F40C-05ED-A691-00F83DF488F2}"/>
              </a:ext>
            </a:extLst>
          </p:cNvPr>
          <p:cNvSpPr/>
          <p:nvPr/>
        </p:nvSpPr>
        <p:spPr>
          <a:xfrm>
            <a:off x="-7156805"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DBA6BA-DF34-1701-FE66-BD8B51A431DA}"/>
              </a:ext>
            </a:extLst>
          </p:cNvPr>
          <p:cNvSpPr/>
          <p:nvPr/>
        </p:nvSpPr>
        <p:spPr>
          <a:xfrm>
            <a:off x="16924887"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1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6524365E-BE67-6022-8856-234D0A2A93F2}"/>
              </a:ext>
            </a:extLst>
          </p:cNvPr>
          <p:cNvSpPr/>
          <p:nvPr/>
        </p:nvSpPr>
        <p:spPr>
          <a:xfrm rot="2429801">
            <a:off x="12293630" y="-12474306"/>
            <a:ext cx="6192434" cy="10873408"/>
          </a:xfrm>
          <a:prstGeom prst="roundRect">
            <a:avLst>
              <a:gd name="adj" fmla="val 50000"/>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C38F024-C8AD-45A2-8F54-471957D76DF1}"/>
              </a:ext>
            </a:extLst>
          </p:cNvPr>
          <p:cNvSpPr txBox="1"/>
          <p:nvPr/>
        </p:nvSpPr>
        <p:spPr>
          <a:xfrm>
            <a:off x="1245445" y="10514075"/>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8" name="TextBox 27">
            <a:extLst>
              <a:ext uri="{FF2B5EF4-FFF2-40B4-BE49-F238E27FC236}">
                <a16:creationId xmlns:a16="http://schemas.microsoft.com/office/drawing/2014/main" id="{321C9509-1CBD-1978-1C79-74BB3021FD9D}"/>
              </a:ext>
            </a:extLst>
          </p:cNvPr>
          <p:cNvSpPr txBox="1"/>
          <p:nvPr/>
        </p:nvSpPr>
        <p:spPr>
          <a:xfrm>
            <a:off x="1313321" y="13316373"/>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29" name="TextBox 28">
            <a:extLst>
              <a:ext uri="{FF2B5EF4-FFF2-40B4-BE49-F238E27FC236}">
                <a16:creationId xmlns:a16="http://schemas.microsoft.com/office/drawing/2014/main" id="{16DA21A9-F19A-8393-4B5E-AB6D332C86AA}"/>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sp>
        <p:nvSpPr>
          <p:cNvPr id="10" name="Oval 9">
            <a:extLst>
              <a:ext uri="{FF2B5EF4-FFF2-40B4-BE49-F238E27FC236}">
                <a16:creationId xmlns:a16="http://schemas.microsoft.com/office/drawing/2014/main" id="{6C2BEFFA-9C7C-2BAB-D5BE-E3E297388173}"/>
              </a:ext>
            </a:extLst>
          </p:cNvPr>
          <p:cNvSpPr/>
          <p:nvPr/>
        </p:nvSpPr>
        <p:spPr>
          <a:xfrm>
            <a:off x="-21966201" y="7277342"/>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ECAF94-4C4D-1250-46A2-3CB217220B99}"/>
              </a:ext>
            </a:extLst>
          </p:cNvPr>
          <p:cNvSpPr/>
          <p:nvPr/>
        </p:nvSpPr>
        <p:spPr>
          <a:xfrm>
            <a:off x="-34110836" y="15626366"/>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F7A00A-6FFF-656C-7CEB-C65BB759F2CA}"/>
              </a:ext>
            </a:extLst>
          </p:cNvPr>
          <p:cNvPicPr>
            <a:picLocks noChangeAspect="1"/>
          </p:cNvPicPr>
          <p:nvPr/>
        </p:nvPicPr>
        <p:blipFill>
          <a:blip r:embed="rId5"/>
          <a:srcRect/>
          <a:stretch/>
        </p:blipFill>
        <p:spPr>
          <a:xfrm>
            <a:off x="-371146" y="-205537"/>
            <a:ext cx="12934292" cy="7269073"/>
          </a:xfrm>
          <a:prstGeom prst="rect">
            <a:avLst/>
          </a:prstGeom>
          <a:effectLst>
            <a:outerShdw blurRad="463418" dist="50800" dir="5400000" algn="ctr" rotWithShape="0">
              <a:srgbClr val="000000">
                <a:alpha val="71000"/>
              </a:srgbClr>
            </a:outerShdw>
          </a:effectLst>
        </p:spPr>
      </p:pic>
      <p:sp>
        <p:nvSpPr>
          <p:cNvPr id="5" name="TextBox 4">
            <a:extLst>
              <a:ext uri="{FF2B5EF4-FFF2-40B4-BE49-F238E27FC236}">
                <a16:creationId xmlns:a16="http://schemas.microsoft.com/office/drawing/2014/main" id="{70777A90-53F5-5FBD-678A-B2FA67E1FA5B}"/>
              </a:ext>
            </a:extLst>
          </p:cNvPr>
          <p:cNvSpPr txBox="1"/>
          <p:nvPr/>
        </p:nvSpPr>
        <p:spPr>
          <a:xfrm>
            <a:off x="10321871" y="294468"/>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B856FF24-CDE5-E16E-77E1-970C5E138EDF}"/>
              </a:ext>
            </a:extLst>
          </p:cNvPr>
          <p:cNvSpPr txBox="1"/>
          <p:nvPr/>
        </p:nvSpPr>
        <p:spPr>
          <a:xfrm>
            <a:off x="555899"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8" name="Graphic 17">
            <a:extLst>
              <a:ext uri="{FF2B5EF4-FFF2-40B4-BE49-F238E27FC236}">
                <a16:creationId xmlns:a16="http://schemas.microsoft.com/office/drawing/2014/main" id="{14507FD3-4E98-51FF-61C2-96B14FD34D4C}"/>
              </a:ext>
            </a:extLst>
          </p:cNvPr>
          <p:cNvSpPr/>
          <p:nvPr/>
        </p:nvSpPr>
        <p:spPr>
          <a:xfrm rot="1448153">
            <a:off x="11179795" y="4092144"/>
            <a:ext cx="654822" cy="1280806"/>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7" name="Graphic 17">
            <a:extLst>
              <a:ext uri="{FF2B5EF4-FFF2-40B4-BE49-F238E27FC236}">
                <a16:creationId xmlns:a16="http://schemas.microsoft.com/office/drawing/2014/main" id="{A9F6141A-3FF6-F13F-A93F-E50F3401D98F}"/>
              </a:ext>
            </a:extLst>
          </p:cNvPr>
          <p:cNvSpPr/>
          <p:nvPr/>
        </p:nvSpPr>
        <p:spPr>
          <a:xfrm rot="11913004">
            <a:off x="10431155" y="5030313"/>
            <a:ext cx="1030797" cy="1585423"/>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dirty="0"/>
          </a:p>
        </p:txBody>
      </p:sp>
      <p:sp>
        <p:nvSpPr>
          <p:cNvPr id="12" name="TextBox 11">
            <a:extLst>
              <a:ext uri="{FF2B5EF4-FFF2-40B4-BE49-F238E27FC236}">
                <a16:creationId xmlns:a16="http://schemas.microsoft.com/office/drawing/2014/main" id="{C37CA3AF-127E-3458-596E-7500C44CC752}"/>
              </a:ext>
            </a:extLst>
          </p:cNvPr>
          <p:cNvSpPr txBox="1"/>
          <p:nvPr/>
        </p:nvSpPr>
        <p:spPr>
          <a:xfrm>
            <a:off x="432655" y="6208941"/>
            <a:ext cx="2933936" cy="474628"/>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pic>
        <p:nvPicPr>
          <p:cNvPr id="36" name="Picture 35">
            <a:extLst>
              <a:ext uri="{FF2B5EF4-FFF2-40B4-BE49-F238E27FC236}">
                <a16:creationId xmlns:a16="http://schemas.microsoft.com/office/drawing/2014/main" id="{DFD3E04B-5189-0AFA-3A15-8929813097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149" t="25832" r="10467" b="8067"/>
          <a:stretch/>
        </p:blipFill>
        <p:spPr>
          <a:xfrm>
            <a:off x="15418676" y="2763447"/>
            <a:ext cx="8462171" cy="5087781"/>
          </a:xfrm>
          <a:prstGeom prst="rect">
            <a:avLst/>
          </a:prstGeom>
        </p:spPr>
      </p:pic>
      <p:sp>
        <p:nvSpPr>
          <p:cNvPr id="37" name="TextBox 36">
            <a:extLst>
              <a:ext uri="{FF2B5EF4-FFF2-40B4-BE49-F238E27FC236}">
                <a16:creationId xmlns:a16="http://schemas.microsoft.com/office/drawing/2014/main" id="{84A49C27-ED5D-6BCC-F918-6331D19667BA}"/>
              </a:ext>
            </a:extLst>
          </p:cNvPr>
          <p:cNvSpPr txBox="1"/>
          <p:nvPr/>
        </p:nvSpPr>
        <p:spPr>
          <a:xfrm>
            <a:off x="13387279" y="775252"/>
            <a:ext cx="5318799" cy="1446550"/>
          </a:xfrm>
          <a:prstGeom prst="rect">
            <a:avLst/>
          </a:prstGeom>
          <a:noFill/>
        </p:spPr>
        <p:txBody>
          <a:bodyPr wrap="square" rtlCol="0">
            <a:spAutoFit/>
          </a:bodyPr>
          <a:lstStyle/>
          <a:p>
            <a:pPr algn="ctr"/>
            <a:r>
              <a:rPr lang="en-US" sz="8800" dirty="0">
                <a:solidFill>
                  <a:srgbClr val="FFC000"/>
                </a:solidFill>
                <a:latin typeface="Paytone One" pitchFamily="2" charset="77"/>
              </a:rPr>
              <a:t>GRIFFITH</a:t>
            </a:r>
          </a:p>
        </p:txBody>
      </p:sp>
      <p:sp>
        <p:nvSpPr>
          <p:cNvPr id="38" name="TextBox 37">
            <a:extLst>
              <a:ext uri="{FF2B5EF4-FFF2-40B4-BE49-F238E27FC236}">
                <a16:creationId xmlns:a16="http://schemas.microsoft.com/office/drawing/2014/main" id="{65CF81F5-62B4-C853-C3BE-379EC04A2179}"/>
              </a:ext>
            </a:extLst>
          </p:cNvPr>
          <p:cNvSpPr txBox="1"/>
          <p:nvPr/>
        </p:nvSpPr>
        <p:spPr>
          <a:xfrm>
            <a:off x="20122068" y="695122"/>
            <a:ext cx="5318799" cy="1446550"/>
          </a:xfrm>
          <a:prstGeom prst="rect">
            <a:avLst/>
          </a:prstGeom>
          <a:noFill/>
        </p:spPr>
        <p:txBody>
          <a:bodyPr wrap="square" rtlCol="0">
            <a:spAutoFit/>
          </a:bodyPr>
          <a:lstStyle/>
          <a:p>
            <a:pPr algn="ctr"/>
            <a:r>
              <a:rPr lang="en-US" sz="8800" dirty="0">
                <a:solidFill>
                  <a:schemeClr val="bg1"/>
                </a:solidFill>
                <a:latin typeface="Paytone One" pitchFamily="2" charset="77"/>
              </a:rPr>
              <a:t>GRIFFITH</a:t>
            </a:r>
          </a:p>
        </p:txBody>
      </p:sp>
      <p:sp>
        <p:nvSpPr>
          <p:cNvPr id="39" name="TextBox 38">
            <a:extLst>
              <a:ext uri="{FF2B5EF4-FFF2-40B4-BE49-F238E27FC236}">
                <a16:creationId xmlns:a16="http://schemas.microsoft.com/office/drawing/2014/main" id="{4428AD0F-8ACC-DB8B-728F-AFB967D24A1C}"/>
              </a:ext>
            </a:extLst>
          </p:cNvPr>
          <p:cNvSpPr txBox="1"/>
          <p:nvPr/>
        </p:nvSpPr>
        <p:spPr>
          <a:xfrm>
            <a:off x="-6619457" y="1932451"/>
            <a:ext cx="4251960" cy="830997"/>
          </a:xfrm>
          <a:prstGeom prst="rect">
            <a:avLst/>
          </a:prstGeom>
          <a:noFill/>
        </p:spPr>
        <p:txBody>
          <a:bodyPr wrap="square" rtlCol="0">
            <a:spAutoFit/>
          </a:bodyPr>
          <a:lstStyle/>
          <a:p>
            <a:pPr algn="r"/>
            <a:r>
              <a:rPr lang="en-US" sz="4800" dirty="0">
                <a:solidFill>
                  <a:srgbClr val="FFC000"/>
                </a:solidFill>
                <a:effectLst>
                  <a:outerShdw blurRad="443112" sx="102000" sy="102000" algn="ctr" rotWithShape="0">
                    <a:prstClr val="black">
                      <a:alpha val="40000"/>
                    </a:prstClr>
                  </a:outerShdw>
                </a:effectLst>
                <a:latin typeface="Lobster" pitchFamily="2" charset="77"/>
              </a:rPr>
              <a:t>Observatory</a:t>
            </a:r>
          </a:p>
        </p:txBody>
      </p:sp>
      <p:sp>
        <p:nvSpPr>
          <p:cNvPr id="40" name="TextBox 39">
            <a:extLst>
              <a:ext uri="{FF2B5EF4-FFF2-40B4-BE49-F238E27FC236}">
                <a16:creationId xmlns:a16="http://schemas.microsoft.com/office/drawing/2014/main" id="{E68ED3D0-6D76-EB46-B89A-348FB8175B94}"/>
              </a:ext>
            </a:extLst>
          </p:cNvPr>
          <p:cNvSpPr txBox="1"/>
          <p:nvPr/>
        </p:nvSpPr>
        <p:spPr>
          <a:xfrm>
            <a:off x="8077200" y="10130597"/>
            <a:ext cx="3657600" cy="1754326"/>
          </a:xfrm>
          <a:prstGeom prst="rect">
            <a:avLst/>
          </a:prstGeom>
          <a:noFill/>
        </p:spPr>
        <p:txBody>
          <a:bodyPr wrap="square">
            <a:spAutoFit/>
          </a:bodyPr>
          <a:lstStyle/>
          <a:p>
            <a:r>
              <a:rPr lang="en-US" dirty="0">
                <a:solidFill>
                  <a:schemeClr val="bg1"/>
                </a:solidFill>
                <a:latin typeface="Hanuman" pitchFamily="2" charset="0"/>
                <a:cs typeface="Hanuman" pitchFamily="2" charset="0"/>
              </a:rPr>
              <a:t>A</a:t>
            </a:r>
            <a:r>
              <a:rPr lang="en-US" dirty="0">
                <a:solidFill>
                  <a:schemeClr val="bg1"/>
                </a:solidFill>
                <a:effectLst/>
                <a:latin typeface="Hanuman" pitchFamily="2" charset="0"/>
                <a:cs typeface="Hanuman" pitchFamily="2" charset="0"/>
              </a:rPr>
              <a:t>n iconic landmark located in Griffith Park, Los Angeles. It offers stunning views of the city and hosts a variety of astronomy-related exhibits and events. </a:t>
            </a:r>
            <a:endParaRPr lang="en-US" dirty="0">
              <a:latin typeface="Hanuman" pitchFamily="2" charset="0"/>
              <a:cs typeface="Hanuman" pitchFamily="2" charset="0"/>
            </a:endParaRPr>
          </a:p>
        </p:txBody>
      </p:sp>
      <p:pic>
        <p:nvPicPr>
          <p:cNvPr id="2" name="Picture 1" descr="A picture containing sky, outdoor, aircraft, airplane&#10;&#10;Description automatically generated">
            <a:extLst>
              <a:ext uri="{FF2B5EF4-FFF2-40B4-BE49-F238E27FC236}">
                <a16:creationId xmlns:a16="http://schemas.microsoft.com/office/drawing/2014/main" id="{89F0C955-8C17-8A5E-2586-5F6C945DD49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b="-42010"/>
          <a:stretch/>
        </p:blipFill>
        <p:spPr>
          <a:xfrm rot="2513807">
            <a:off x="-12973981" y="1256562"/>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4" name="Picture 3">
            <a:extLst>
              <a:ext uri="{FF2B5EF4-FFF2-40B4-BE49-F238E27FC236}">
                <a16:creationId xmlns:a16="http://schemas.microsoft.com/office/drawing/2014/main" id="{873BCAB2-9C53-B06D-62F4-362276382622}"/>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rot="2513807">
            <a:off x="-10792010" y="624412"/>
            <a:ext cx="10357584" cy="6905056"/>
          </a:xfrm>
          <a:prstGeom prst="rect">
            <a:avLst/>
          </a:prstGeom>
        </p:spPr>
      </p:pic>
    </p:spTree>
    <p:extLst>
      <p:ext uri="{BB962C8B-B14F-4D97-AF65-F5344CB8AC3E}">
        <p14:creationId xmlns:p14="http://schemas.microsoft.com/office/powerpoint/2010/main" val="237791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345A"/>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46E7FBD2-7868-89C3-AAF2-E26751241043}"/>
              </a:ext>
            </a:extLst>
          </p:cNvPr>
          <p:cNvSpPr/>
          <p:nvPr/>
        </p:nvSpPr>
        <p:spPr>
          <a:xfrm rot="2429801">
            <a:off x="935820" y="-344784"/>
            <a:ext cx="6192434" cy="10873408"/>
          </a:xfrm>
          <a:prstGeom prst="roundRect">
            <a:avLst>
              <a:gd name="adj" fmla="val 50000"/>
            </a:avLst>
          </a:prstGeom>
          <a:solidFill>
            <a:srgbClr val="FFB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42B9D3D-1EF2-4814-2853-AB84129C52A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694898" y="-186350"/>
            <a:ext cx="11081372" cy="8303642"/>
          </a:xfrm>
          <a:prstGeom prst="rect">
            <a:avLst/>
          </a:prstGeom>
        </p:spPr>
      </p:pic>
      <p:sp>
        <p:nvSpPr>
          <p:cNvPr id="23" name="TextBox 22">
            <a:extLst>
              <a:ext uri="{FF2B5EF4-FFF2-40B4-BE49-F238E27FC236}">
                <a16:creationId xmlns:a16="http://schemas.microsoft.com/office/drawing/2014/main" id="{00E4CF2D-41E6-306D-F160-DAF62E866150}"/>
              </a:ext>
            </a:extLst>
          </p:cNvPr>
          <p:cNvSpPr txBox="1"/>
          <p:nvPr/>
        </p:nvSpPr>
        <p:spPr>
          <a:xfrm>
            <a:off x="5653274" y="775252"/>
            <a:ext cx="5318799" cy="1446550"/>
          </a:xfrm>
          <a:prstGeom prst="rect">
            <a:avLst/>
          </a:prstGeom>
          <a:noFill/>
        </p:spPr>
        <p:txBody>
          <a:bodyPr wrap="square" rtlCol="0">
            <a:spAutoFit/>
          </a:bodyPr>
          <a:lstStyle/>
          <a:p>
            <a:pPr algn="ctr"/>
            <a:r>
              <a:rPr lang="en-US" sz="8800" dirty="0">
                <a:solidFill>
                  <a:srgbClr val="FFC000"/>
                </a:solidFill>
                <a:latin typeface="Paytone One" pitchFamily="2" charset="77"/>
              </a:rPr>
              <a:t>GRIFFITH</a:t>
            </a:r>
          </a:p>
        </p:txBody>
      </p:sp>
      <p:sp>
        <p:nvSpPr>
          <p:cNvPr id="26" name="TextBox 25">
            <a:extLst>
              <a:ext uri="{FF2B5EF4-FFF2-40B4-BE49-F238E27FC236}">
                <a16:creationId xmlns:a16="http://schemas.microsoft.com/office/drawing/2014/main" id="{20779FFC-A8C6-0FA3-F9B3-03C40C11CE27}"/>
              </a:ext>
            </a:extLst>
          </p:cNvPr>
          <p:cNvSpPr txBox="1"/>
          <p:nvPr/>
        </p:nvSpPr>
        <p:spPr>
          <a:xfrm>
            <a:off x="5729645" y="695122"/>
            <a:ext cx="5318799" cy="1446550"/>
          </a:xfrm>
          <a:prstGeom prst="rect">
            <a:avLst/>
          </a:prstGeom>
          <a:noFill/>
        </p:spPr>
        <p:txBody>
          <a:bodyPr wrap="square" rtlCol="0">
            <a:spAutoFit/>
          </a:bodyPr>
          <a:lstStyle/>
          <a:p>
            <a:pPr algn="ctr"/>
            <a:r>
              <a:rPr lang="en-US" sz="8800" dirty="0">
                <a:solidFill>
                  <a:schemeClr val="bg1"/>
                </a:solidFill>
                <a:latin typeface="Paytone One" pitchFamily="2" charset="77"/>
              </a:rPr>
              <a:t>GRIFFITH</a:t>
            </a:r>
          </a:p>
        </p:txBody>
      </p:sp>
      <p:sp>
        <p:nvSpPr>
          <p:cNvPr id="27" name="TextBox 26">
            <a:extLst>
              <a:ext uri="{FF2B5EF4-FFF2-40B4-BE49-F238E27FC236}">
                <a16:creationId xmlns:a16="http://schemas.microsoft.com/office/drawing/2014/main" id="{B123FB43-64B5-84FE-CA3C-BBDE9361A156}"/>
              </a:ext>
            </a:extLst>
          </p:cNvPr>
          <p:cNvSpPr txBox="1"/>
          <p:nvPr/>
        </p:nvSpPr>
        <p:spPr>
          <a:xfrm>
            <a:off x="6796484" y="1932451"/>
            <a:ext cx="4251960" cy="830997"/>
          </a:xfrm>
          <a:prstGeom prst="rect">
            <a:avLst/>
          </a:prstGeom>
          <a:noFill/>
        </p:spPr>
        <p:txBody>
          <a:bodyPr wrap="square" rtlCol="0">
            <a:spAutoFit/>
          </a:bodyPr>
          <a:lstStyle/>
          <a:p>
            <a:pPr algn="r"/>
            <a:r>
              <a:rPr lang="en-US" sz="4800" dirty="0">
                <a:solidFill>
                  <a:srgbClr val="FFC000"/>
                </a:solidFill>
                <a:effectLst>
                  <a:outerShdw blurRad="443112" sx="102000" sy="102000" algn="ctr" rotWithShape="0">
                    <a:prstClr val="black">
                      <a:alpha val="40000"/>
                    </a:prstClr>
                  </a:outerShdw>
                </a:effectLst>
                <a:latin typeface="Lobster" pitchFamily="2" charset="77"/>
              </a:rPr>
              <a:t>Observatory</a:t>
            </a:r>
          </a:p>
        </p:txBody>
      </p:sp>
      <p:sp>
        <p:nvSpPr>
          <p:cNvPr id="29" name="TextBox 28">
            <a:extLst>
              <a:ext uri="{FF2B5EF4-FFF2-40B4-BE49-F238E27FC236}">
                <a16:creationId xmlns:a16="http://schemas.microsoft.com/office/drawing/2014/main" id="{B0DEEC6E-BD7A-5211-20EF-6A0C2BA10A6A}"/>
              </a:ext>
            </a:extLst>
          </p:cNvPr>
          <p:cNvSpPr txBox="1"/>
          <p:nvPr/>
        </p:nvSpPr>
        <p:spPr>
          <a:xfrm>
            <a:off x="8077200" y="3471831"/>
            <a:ext cx="3657600" cy="1754326"/>
          </a:xfrm>
          <a:prstGeom prst="rect">
            <a:avLst/>
          </a:prstGeom>
          <a:noFill/>
        </p:spPr>
        <p:txBody>
          <a:bodyPr wrap="square">
            <a:spAutoFit/>
          </a:bodyPr>
          <a:lstStyle/>
          <a:p>
            <a:r>
              <a:rPr lang="en-US" dirty="0">
                <a:solidFill>
                  <a:schemeClr val="bg1"/>
                </a:solidFill>
                <a:latin typeface="Hanuman" pitchFamily="2" charset="0"/>
                <a:cs typeface="Hanuman" pitchFamily="2" charset="0"/>
              </a:rPr>
              <a:t>A</a:t>
            </a:r>
            <a:r>
              <a:rPr lang="en-US" dirty="0">
                <a:solidFill>
                  <a:schemeClr val="bg1"/>
                </a:solidFill>
                <a:effectLst/>
                <a:latin typeface="Hanuman" pitchFamily="2" charset="0"/>
                <a:cs typeface="Hanuman" pitchFamily="2" charset="0"/>
              </a:rPr>
              <a:t>n iconic landmark located in Griffith Park, Los Angeles. It offers stunning views of the city and hosts a variety of astronomy-related exhibits and events. </a:t>
            </a:r>
            <a:endParaRPr lang="en-US" dirty="0">
              <a:latin typeface="Hanuman" pitchFamily="2" charset="0"/>
              <a:cs typeface="Hanuman" pitchFamily="2" charset="0"/>
            </a:endParaRPr>
          </a:p>
        </p:txBody>
      </p:sp>
      <p:pic>
        <p:nvPicPr>
          <p:cNvPr id="30" name="Picture 29">
            <a:extLst>
              <a:ext uri="{FF2B5EF4-FFF2-40B4-BE49-F238E27FC236}">
                <a16:creationId xmlns:a16="http://schemas.microsoft.com/office/drawing/2014/main" id="{93EE60F0-1081-6EDB-80B6-61CF21866DD9}"/>
              </a:ext>
            </a:extLst>
          </p:cNvPr>
          <p:cNvPicPr>
            <a:picLocks noChangeAspect="1"/>
          </p:cNvPicPr>
          <p:nvPr/>
        </p:nvPicPr>
        <p:blipFill>
          <a:blip r:embed="rId3"/>
          <a:srcRect/>
          <a:stretch/>
        </p:blipFill>
        <p:spPr>
          <a:xfrm>
            <a:off x="-533400" y="-12034890"/>
            <a:ext cx="13516092" cy="7596044"/>
          </a:xfrm>
          <a:prstGeom prst="rect">
            <a:avLst/>
          </a:prstGeom>
          <a:effectLst>
            <a:outerShdw blurRad="463418" dist="50800" dir="5400000" algn="ctr" rotWithShape="0">
              <a:srgbClr val="000000">
                <a:alpha val="71000"/>
              </a:srgbClr>
            </a:outerShdw>
          </a:effectLst>
        </p:spPr>
      </p:pic>
      <p:sp>
        <p:nvSpPr>
          <p:cNvPr id="31" name="TextBox 30">
            <a:extLst>
              <a:ext uri="{FF2B5EF4-FFF2-40B4-BE49-F238E27FC236}">
                <a16:creationId xmlns:a16="http://schemas.microsoft.com/office/drawing/2014/main" id="{03F45388-37F0-008F-DCEA-9F4DDAB24436}"/>
              </a:ext>
            </a:extLst>
          </p:cNvPr>
          <p:cNvSpPr txBox="1"/>
          <p:nvPr/>
        </p:nvSpPr>
        <p:spPr>
          <a:xfrm>
            <a:off x="791092" y="-2588905"/>
            <a:ext cx="6869724" cy="1323439"/>
          </a:xfrm>
          <a:prstGeom prst="rect">
            <a:avLst/>
          </a:prstGeom>
          <a:noFill/>
        </p:spPr>
        <p:txBody>
          <a:bodyPr wrap="square" rtlCol="0">
            <a:spAutoFit/>
          </a:bodyPr>
          <a:lstStyle/>
          <a:p>
            <a:r>
              <a:rPr lang="en-US" sz="8000" dirty="0">
                <a:blipFill>
                  <a:blip r:embed="rId4"/>
                  <a:stretch>
                    <a:fillRect/>
                  </a:stretch>
                </a:blipFill>
                <a:latin typeface="Paytone One" pitchFamily="2" charset="77"/>
              </a:rPr>
              <a:t>THANKS FOR</a:t>
            </a:r>
          </a:p>
        </p:txBody>
      </p:sp>
      <p:sp>
        <p:nvSpPr>
          <p:cNvPr id="32" name="TextBox 31">
            <a:extLst>
              <a:ext uri="{FF2B5EF4-FFF2-40B4-BE49-F238E27FC236}">
                <a16:creationId xmlns:a16="http://schemas.microsoft.com/office/drawing/2014/main" id="{653A39D2-A934-80CB-FEFF-0431683EE6FC}"/>
              </a:ext>
            </a:extLst>
          </p:cNvPr>
          <p:cNvSpPr txBox="1"/>
          <p:nvPr/>
        </p:nvSpPr>
        <p:spPr>
          <a:xfrm>
            <a:off x="879992" y="-4175595"/>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33" name="TextBox 32">
            <a:extLst>
              <a:ext uri="{FF2B5EF4-FFF2-40B4-BE49-F238E27FC236}">
                <a16:creationId xmlns:a16="http://schemas.microsoft.com/office/drawing/2014/main" id="{FA993FA6-B679-E6DB-10EC-D95C5A536A87}"/>
              </a:ext>
            </a:extLst>
          </p:cNvPr>
          <p:cNvSpPr txBox="1"/>
          <p:nvPr/>
        </p:nvSpPr>
        <p:spPr>
          <a:xfrm>
            <a:off x="944151" y="-5595258"/>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sp>
        <p:nvSpPr>
          <p:cNvPr id="34" name="TextBox 33">
            <a:extLst>
              <a:ext uri="{FF2B5EF4-FFF2-40B4-BE49-F238E27FC236}">
                <a16:creationId xmlns:a16="http://schemas.microsoft.com/office/drawing/2014/main" id="{9F8E81FA-DE53-2F0D-9B41-CED1266DB991}"/>
              </a:ext>
            </a:extLst>
          </p:cNvPr>
          <p:cNvSpPr txBox="1"/>
          <p:nvPr/>
        </p:nvSpPr>
        <p:spPr>
          <a:xfrm>
            <a:off x="-5828810"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36" name="Picture 35">
            <a:extLst>
              <a:ext uri="{FF2B5EF4-FFF2-40B4-BE49-F238E27FC236}">
                <a16:creationId xmlns:a16="http://schemas.microsoft.com/office/drawing/2014/main" id="{C5806F5D-4D71-76DC-61A1-C1941FFF2FA9}"/>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1936508" y="358835"/>
            <a:ext cx="11518186" cy="11518186"/>
          </a:xfrm>
          <a:prstGeom prst="rect">
            <a:avLst/>
          </a:prstGeom>
          <a:noFill/>
          <a:effectLst>
            <a:outerShdw blurRad="453895" sx="102000" sy="102000" algn="ctr" rotWithShape="0">
              <a:prstClr val="black">
                <a:alpha val="40000"/>
              </a:prstClr>
            </a:outerShdw>
          </a:effectLst>
        </p:spPr>
      </p:pic>
    </p:spTree>
    <p:extLst>
      <p:ext uri="{BB962C8B-B14F-4D97-AF65-F5344CB8AC3E}">
        <p14:creationId xmlns:p14="http://schemas.microsoft.com/office/powerpoint/2010/main" val="30166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3A3D127D-8828-6633-4323-831253CF2008}"/>
              </a:ext>
            </a:extLst>
          </p:cNvPr>
          <p:cNvSpPr/>
          <p:nvPr/>
        </p:nvSpPr>
        <p:spPr>
          <a:xfrm rot="3721776">
            <a:off x="4822506" y="-2734674"/>
            <a:ext cx="6192434" cy="1687253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87B12FB-A77C-A4DA-54D5-331DDA026ACC}"/>
              </a:ext>
            </a:extLst>
          </p:cNvPr>
          <p:cNvSpPr txBox="1"/>
          <p:nvPr/>
        </p:nvSpPr>
        <p:spPr>
          <a:xfrm>
            <a:off x="791092"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29" name="Picture 28">
            <a:extLst>
              <a:ext uri="{FF2B5EF4-FFF2-40B4-BE49-F238E27FC236}">
                <a16:creationId xmlns:a16="http://schemas.microsoft.com/office/drawing/2014/main" id="{49804F34-E7F7-4635-FD82-35B700849A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526198" y="-2932812"/>
            <a:ext cx="10703671" cy="10703671"/>
          </a:xfrm>
          <a:prstGeom prst="rect">
            <a:avLst/>
          </a:prstGeom>
          <a:noFill/>
          <a:effectLst>
            <a:outerShdw blurRad="453895" sx="102000" sy="102000" algn="ctr" rotWithShape="0">
              <a:prstClr val="black">
                <a:alpha val="40000"/>
              </a:prstClr>
            </a:outerShdw>
          </a:effectLst>
        </p:spPr>
      </p:pic>
      <p:sp>
        <p:nvSpPr>
          <p:cNvPr id="33" name="TextBox 32">
            <a:extLst>
              <a:ext uri="{FF2B5EF4-FFF2-40B4-BE49-F238E27FC236}">
                <a16:creationId xmlns:a16="http://schemas.microsoft.com/office/drawing/2014/main" id="{0622B467-E877-4233-01DC-BF8954C22AC6}"/>
              </a:ext>
            </a:extLst>
          </p:cNvPr>
          <p:cNvSpPr txBox="1"/>
          <p:nvPr/>
        </p:nvSpPr>
        <p:spPr>
          <a:xfrm>
            <a:off x="791092" y="961293"/>
            <a:ext cx="6869724" cy="1323439"/>
          </a:xfrm>
          <a:prstGeom prst="rect">
            <a:avLst/>
          </a:prstGeom>
          <a:noFill/>
        </p:spPr>
        <p:txBody>
          <a:bodyPr wrap="square" rtlCol="0">
            <a:spAutoFit/>
          </a:bodyPr>
          <a:lstStyle/>
          <a:p>
            <a:r>
              <a:rPr lang="en-US" sz="8000" dirty="0">
                <a:blipFill>
                  <a:blip r:embed="rId4"/>
                  <a:stretch>
                    <a:fillRect/>
                  </a:stretch>
                </a:blipFill>
                <a:latin typeface="Paytone One" pitchFamily="2" charset="77"/>
              </a:rPr>
              <a:t>THANKS FOR</a:t>
            </a:r>
          </a:p>
        </p:txBody>
      </p:sp>
      <p:sp>
        <p:nvSpPr>
          <p:cNvPr id="35" name="TextBox 34">
            <a:extLst>
              <a:ext uri="{FF2B5EF4-FFF2-40B4-BE49-F238E27FC236}">
                <a16:creationId xmlns:a16="http://schemas.microsoft.com/office/drawing/2014/main" id="{7728F91D-1829-D4E9-F55F-92E16B56FD0A}"/>
              </a:ext>
            </a:extLst>
          </p:cNvPr>
          <p:cNvSpPr txBox="1"/>
          <p:nvPr/>
        </p:nvSpPr>
        <p:spPr>
          <a:xfrm>
            <a:off x="879992" y="885093"/>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36" name="TextBox 35">
            <a:extLst>
              <a:ext uri="{FF2B5EF4-FFF2-40B4-BE49-F238E27FC236}">
                <a16:creationId xmlns:a16="http://schemas.microsoft.com/office/drawing/2014/main" id="{4A2B332C-5075-9B34-7898-A196DF51F720}"/>
              </a:ext>
            </a:extLst>
          </p:cNvPr>
          <p:cNvSpPr txBox="1"/>
          <p:nvPr/>
        </p:nvSpPr>
        <p:spPr>
          <a:xfrm>
            <a:off x="944151" y="827036"/>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pic>
        <p:nvPicPr>
          <p:cNvPr id="37" name="Picture 36">
            <a:extLst>
              <a:ext uri="{FF2B5EF4-FFF2-40B4-BE49-F238E27FC236}">
                <a16:creationId xmlns:a16="http://schemas.microsoft.com/office/drawing/2014/main" id="{E6691564-9F42-E806-4856-576E14B49BD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2177097" y="668207"/>
            <a:ext cx="10414632" cy="7804031"/>
          </a:xfrm>
          <a:prstGeom prst="rect">
            <a:avLst/>
          </a:prstGeom>
        </p:spPr>
      </p:pic>
    </p:spTree>
    <p:extLst>
      <p:ext uri="{BB962C8B-B14F-4D97-AF65-F5344CB8AC3E}">
        <p14:creationId xmlns:p14="http://schemas.microsoft.com/office/powerpoint/2010/main" val="15945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BODY TEXT">
            <a:extLst>
              <a:ext uri="{FF2B5EF4-FFF2-40B4-BE49-F238E27FC236}">
                <a16:creationId xmlns:a16="http://schemas.microsoft.com/office/drawing/2014/main" id="{E18A6B64-0E04-18BE-616E-8EA105CB9D71}"/>
              </a:ext>
            </a:extLst>
          </p:cNvPr>
          <p:cNvSpPr txBox="1"/>
          <p:nvPr/>
        </p:nvSpPr>
        <p:spPr>
          <a:xfrm>
            <a:off x="1275384" y="4800500"/>
            <a:ext cx="8614463" cy="1069524"/>
          </a:xfrm>
          <a:prstGeom prst="rect">
            <a:avLst/>
          </a:prstGeom>
          <a:noFill/>
        </p:spPr>
        <p:txBody>
          <a:bodyPr wrap="square" rtlCol="0" anchor="t">
            <a:spAutoFit/>
          </a:bodyPr>
          <a:lstStyle/>
          <a:p>
            <a:pPr marL="171450" indent="-171450">
              <a:lnSpc>
                <a:spcPct val="130000"/>
              </a:lnSpc>
              <a:spcAft>
                <a:spcPts val="300"/>
              </a:spcAft>
              <a:buFont typeface="Arial" panose="020B0604020202020204" pitchFamily="34" charset="0"/>
              <a:buChar char="•"/>
            </a:pPr>
            <a:r>
              <a:rPr lang="en-US" sz="1500" dirty="0">
                <a:latin typeface="Hanuman Light" pitchFamily="2" charset="0"/>
                <a:cs typeface="Hanuman Light" pitchFamily="2" charset="0"/>
              </a:rPr>
              <a:t>Hanuman: </a:t>
            </a:r>
            <a:r>
              <a:rPr lang="en-US" sz="1500" dirty="0">
                <a:latin typeface="Hanuman Light" pitchFamily="2" charset="0"/>
                <a:cs typeface="Hanuman Light" pitchFamily="2" charset="0"/>
                <a:hlinkClick r:id="rId4">
                  <a:extLst>
                    <a:ext uri="{A12FA001-AC4F-418D-AE19-62706E023703}">
                      <ahyp:hlinkClr xmlns:ahyp="http://schemas.microsoft.com/office/drawing/2018/hyperlinkcolor" val="tx"/>
                    </a:ext>
                  </a:extLst>
                </a:hlinkClick>
              </a:rPr>
              <a:t>https://fonts.google.com/specimen/Hanuman</a:t>
            </a:r>
            <a:endParaRPr lang="en-US" sz="1500"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r>
              <a:rPr lang="en-US" sz="1500" dirty="0" err="1">
                <a:latin typeface="Hanuman Light" pitchFamily="2" charset="0"/>
                <a:cs typeface="Hanuman Light" pitchFamily="2" charset="0"/>
              </a:rPr>
              <a:t>Paytone</a:t>
            </a:r>
            <a:r>
              <a:rPr lang="en-US" sz="1500" dirty="0">
                <a:latin typeface="Hanuman Light" pitchFamily="2" charset="0"/>
                <a:cs typeface="Hanuman Light" pitchFamily="2" charset="0"/>
              </a:rPr>
              <a:t> One: </a:t>
            </a:r>
            <a:r>
              <a:rPr lang="en-US" sz="1500" dirty="0">
                <a:latin typeface="Hanuman Light" pitchFamily="2" charset="0"/>
                <a:cs typeface="Hanuman Light" pitchFamily="2" charset="0"/>
                <a:hlinkClick r:id="rId5">
                  <a:extLst>
                    <a:ext uri="{A12FA001-AC4F-418D-AE19-62706E023703}">
                      <ahyp:hlinkClr xmlns:ahyp="http://schemas.microsoft.com/office/drawing/2018/hyperlinkcolor" val="tx"/>
                    </a:ext>
                  </a:extLst>
                </a:hlinkClick>
              </a:rPr>
              <a:t>https://fonts.google.com/specimen/Paytone+One</a:t>
            </a:r>
            <a:endParaRPr lang="en-US" sz="1500"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r>
              <a:rPr lang="en-US" sz="1500" dirty="0">
                <a:latin typeface="Hanuman Light" pitchFamily="2" charset="0"/>
                <a:cs typeface="Hanuman Light" pitchFamily="2" charset="0"/>
              </a:rPr>
              <a:t>Lobster: </a:t>
            </a:r>
            <a:r>
              <a:rPr lang="en-US" sz="1500" dirty="0">
                <a:latin typeface="Hanuman Light" pitchFamily="2" charset="0"/>
                <a:cs typeface="Hanuman Light" pitchFamily="2" charset="0"/>
                <a:hlinkClick r:id="rId6">
                  <a:extLst>
                    <a:ext uri="{A12FA001-AC4F-418D-AE19-62706E023703}">
                      <ahyp:hlinkClr xmlns:ahyp="http://schemas.microsoft.com/office/drawing/2018/hyperlinkcolor" val="tx"/>
                    </a:ext>
                  </a:extLst>
                </a:hlinkClick>
              </a:rPr>
              <a:t>https://fonts.google.com/specimen/Lobster</a:t>
            </a:r>
            <a:endParaRPr lang="en-US" sz="1500" dirty="0">
              <a:latin typeface="Hanuman Light" pitchFamily="2" charset="0"/>
              <a:cs typeface="Hanuman Light" pitchFamily="2" charset="0"/>
            </a:endParaRPr>
          </a:p>
        </p:txBody>
      </p:sp>
      <p:sp>
        <p:nvSpPr>
          <p:cNvPr id="3" name="SUBTITLE 02">
            <a:extLst>
              <a:ext uri="{FF2B5EF4-FFF2-40B4-BE49-F238E27FC236}">
                <a16:creationId xmlns:a16="http://schemas.microsoft.com/office/drawing/2014/main" id="{D14F28D6-FCA2-2D91-A821-BD72D331E225}"/>
              </a:ext>
            </a:extLst>
          </p:cNvPr>
          <p:cNvSpPr txBox="1"/>
          <p:nvPr/>
        </p:nvSpPr>
        <p:spPr>
          <a:xfrm>
            <a:off x="1275384" y="4109586"/>
            <a:ext cx="8614463" cy="592470"/>
          </a:xfrm>
          <a:prstGeom prst="rect">
            <a:avLst/>
          </a:prstGeom>
          <a:noFill/>
        </p:spPr>
        <p:txBody>
          <a:bodyPr wrap="square" rtlCol="0" anchor="ctr">
            <a:spAutoFit/>
          </a:bodyPr>
          <a:lstStyle>
            <a:defPPr>
              <a:defRPr lang="en-US"/>
            </a:defPPr>
            <a:lvl1pPr>
              <a:lnSpc>
                <a:spcPct val="130000"/>
              </a:lnSpc>
              <a:defRPr sz="5000" b="1" cap="all" spc="-30">
                <a:solidFill>
                  <a:schemeClr val="tx2"/>
                </a:solidFill>
                <a:latin typeface="PLAYFAIR DISPLAY BOLD ROMAN" pitchFamily="2" charset="77"/>
              </a:defRPr>
            </a:lvl1pPr>
          </a:lstStyle>
          <a:p>
            <a:r>
              <a:rPr lang="en-US" sz="2500" dirty="0">
                <a:latin typeface="Hanuman" pitchFamily="2" charset="0"/>
                <a:cs typeface="Hanuman" pitchFamily="2" charset="0"/>
              </a:rPr>
              <a:t>FONTS</a:t>
            </a:r>
          </a:p>
        </p:txBody>
      </p:sp>
      <p:sp>
        <p:nvSpPr>
          <p:cNvPr id="4" name="SUB BODY01">
            <a:extLst>
              <a:ext uri="{FF2B5EF4-FFF2-40B4-BE49-F238E27FC236}">
                <a16:creationId xmlns:a16="http://schemas.microsoft.com/office/drawing/2014/main" id="{3A7803A2-EC76-019F-B198-E7304EE91F47}"/>
              </a:ext>
            </a:extLst>
          </p:cNvPr>
          <p:cNvSpPr txBox="1"/>
          <p:nvPr/>
        </p:nvSpPr>
        <p:spPr>
          <a:xfrm>
            <a:off x="1275385" y="1420533"/>
            <a:ext cx="9641232" cy="392415"/>
          </a:xfrm>
          <a:prstGeom prst="rect">
            <a:avLst/>
          </a:prstGeom>
          <a:noFill/>
        </p:spPr>
        <p:txBody>
          <a:bodyPr wrap="square" rtlCol="0" anchor="t">
            <a:spAutoFit/>
          </a:bodyPr>
          <a:lstStyle/>
          <a:p>
            <a:pPr>
              <a:lnSpc>
                <a:spcPct val="130000"/>
              </a:lnSpc>
              <a:spcAft>
                <a:spcPts val="300"/>
              </a:spcAft>
            </a:pPr>
            <a:r>
              <a:rPr lang="en-US" sz="1500" dirty="0">
                <a:latin typeface="Hanuman Light" pitchFamily="2" charset="0"/>
                <a:cs typeface="Hanuman Light" pitchFamily="2" charset="0"/>
              </a:rPr>
              <a:t>This presentation template was created by </a:t>
            </a:r>
            <a:r>
              <a:rPr lang="en-US" sz="1500" dirty="0" err="1">
                <a:latin typeface="Hanuman Light" pitchFamily="2" charset="0"/>
                <a:cs typeface="Hanuman Light" pitchFamily="2" charset="0"/>
                <a:hlinkClick r:id="rId7">
                  <a:extLst>
                    <a:ext uri="{A12FA001-AC4F-418D-AE19-62706E023703}">
                      <ahyp:hlinkClr xmlns:ahyp="http://schemas.microsoft.com/office/drawing/2018/hyperlinkcolor" val="tx"/>
                    </a:ext>
                  </a:extLst>
                </a:hlinkClick>
              </a:rPr>
              <a:t>Slidenest</a:t>
            </a:r>
            <a:r>
              <a:rPr lang="en-US" sz="1500" dirty="0">
                <a:latin typeface="Hanuman Light" pitchFamily="2" charset="0"/>
                <a:cs typeface="Hanuman Light" pitchFamily="2" charset="0"/>
              </a:rPr>
              <a:t>, using resources from these sites:</a:t>
            </a:r>
          </a:p>
        </p:txBody>
      </p:sp>
      <p:sp>
        <p:nvSpPr>
          <p:cNvPr id="5" name="TITLE">
            <a:extLst>
              <a:ext uri="{FF2B5EF4-FFF2-40B4-BE49-F238E27FC236}">
                <a16:creationId xmlns:a16="http://schemas.microsoft.com/office/drawing/2014/main" id="{1953AF85-83AB-1113-2B1B-E5DBAC4A6E07}"/>
              </a:ext>
            </a:extLst>
          </p:cNvPr>
          <p:cNvSpPr txBox="1"/>
          <p:nvPr/>
        </p:nvSpPr>
        <p:spPr>
          <a:xfrm>
            <a:off x="762000" y="388368"/>
            <a:ext cx="10668000" cy="923330"/>
          </a:xfrm>
          <a:prstGeom prst="rect">
            <a:avLst/>
          </a:prstGeom>
          <a:noFill/>
        </p:spPr>
        <p:txBody>
          <a:bodyPr wrap="square" rtlCol="0" anchor="t">
            <a:spAutoFit/>
          </a:bodyPr>
          <a:lstStyle/>
          <a:p>
            <a:pPr algn="ctr">
              <a:lnSpc>
                <a:spcPct val="120000"/>
              </a:lnSpc>
            </a:pPr>
            <a:r>
              <a:rPr lang="en-US" sz="4500" b="1" dirty="0">
                <a:solidFill>
                  <a:schemeClr val="tx2"/>
                </a:solidFill>
                <a:latin typeface="Hanuman" pitchFamily="2" charset="0"/>
                <a:cs typeface="Hanuman" pitchFamily="2" charset="0"/>
              </a:rPr>
              <a:t>Credits</a:t>
            </a:r>
            <a:endParaRPr lang="en-US" sz="900" b="1" dirty="0">
              <a:latin typeface="Hanuman" pitchFamily="2" charset="0"/>
              <a:cs typeface="Hanuman" pitchFamily="2" charset="0"/>
            </a:endParaRPr>
          </a:p>
        </p:txBody>
      </p:sp>
      <p:sp>
        <p:nvSpPr>
          <p:cNvPr id="6" name="BODY TEXT">
            <a:extLst>
              <a:ext uri="{FF2B5EF4-FFF2-40B4-BE49-F238E27FC236}">
                <a16:creationId xmlns:a16="http://schemas.microsoft.com/office/drawing/2014/main" id="{EB2FA8C7-320C-F524-6921-0F0533F41938}"/>
              </a:ext>
            </a:extLst>
          </p:cNvPr>
          <p:cNvSpPr txBox="1"/>
          <p:nvPr/>
        </p:nvSpPr>
        <p:spPr>
          <a:xfrm>
            <a:off x="1275384" y="2854134"/>
            <a:ext cx="8614463" cy="730969"/>
          </a:xfrm>
          <a:prstGeom prst="rect">
            <a:avLst/>
          </a:prstGeom>
          <a:noFill/>
        </p:spPr>
        <p:txBody>
          <a:bodyPr wrap="square" rtlCol="0" anchor="t">
            <a:spAutoFit/>
          </a:bodyPr>
          <a:lstStyle/>
          <a:p>
            <a:pPr marL="171450" indent="-171450">
              <a:lnSpc>
                <a:spcPct val="130000"/>
              </a:lnSpc>
              <a:spcAft>
                <a:spcPts val="300"/>
              </a:spcAft>
              <a:buFont typeface="Arial" panose="020B0604020202020204" pitchFamily="34" charset="0"/>
              <a:buChar char="•"/>
            </a:pPr>
            <a:r>
              <a:rPr lang="en-US" sz="1500" dirty="0" err="1">
                <a:latin typeface="Hanuman Light" pitchFamily="2" charset="0"/>
                <a:cs typeface="Hanuman Light" pitchFamily="2" charset="0"/>
              </a:rPr>
              <a:t>Pexels</a:t>
            </a:r>
            <a:r>
              <a:rPr lang="en-US" sz="1500" dirty="0">
                <a:latin typeface="Hanuman Light" pitchFamily="2" charset="0"/>
                <a:cs typeface="Hanuman Light" pitchFamily="2" charset="0"/>
              </a:rPr>
              <a:t>: </a:t>
            </a:r>
            <a:r>
              <a:rPr lang="en-US" sz="1500" dirty="0">
                <a:latin typeface="Hanuman Light" pitchFamily="2" charset="0"/>
                <a:cs typeface="Hanuman Light" pitchFamily="2" charset="0"/>
                <a:hlinkClick r:id="rId8">
                  <a:extLst>
                    <a:ext uri="{A12FA001-AC4F-418D-AE19-62706E023703}">
                      <ahyp:hlinkClr xmlns:ahyp="http://schemas.microsoft.com/office/drawing/2018/hyperlinkcolor" val="tx"/>
                    </a:ext>
                  </a:extLst>
                </a:hlinkClick>
              </a:rPr>
              <a:t>https://www.pexels.com</a:t>
            </a:r>
            <a:endParaRPr lang="en-US" sz="1500"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r>
              <a:rPr lang="en-US" sz="1500" dirty="0" err="1">
                <a:latin typeface="Hanuman Light" pitchFamily="2" charset="0"/>
                <a:cs typeface="Hanuman Light" pitchFamily="2" charset="0"/>
              </a:rPr>
              <a:t>Unsplash</a:t>
            </a:r>
            <a:r>
              <a:rPr lang="en-US" sz="1500" dirty="0">
                <a:latin typeface="Hanuman Light" pitchFamily="2" charset="0"/>
                <a:cs typeface="Hanuman Light" pitchFamily="2" charset="0"/>
              </a:rPr>
              <a:t>: </a:t>
            </a:r>
            <a:r>
              <a:rPr lang="en-US" sz="1500" dirty="0">
                <a:latin typeface="Hanuman Light" pitchFamily="2" charset="0"/>
                <a:cs typeface="Hanuman Light" pitchFamily="2" charset="0"/>
                <a:hlinkClick r:id="rId9">
                  <a:extLst>
                    <a:ext uri="{A12FA001-AC4F-418D-AE19-62706E023703}">
                      <ahyp:hlinkClr xmlns:ahyp="http://schemas.microsoft.com/office/drawing/2018/hyperlinkcolor" val="tx"/>
                    </a:ext>
                  </a:extLst>
                </a:hlinkClick>
              </a:rPr>
              <a:t>https://unsplash.com</a:t>
            </a:r>
            <a:endParaRPr lang="en-US" sz="1500" dirty="0">
              <a:latin typeface="Hanuman Light" pitchFamily="2" charset="0"/>
              <a:cs typeface="Hanuman Light" pitchFamily="2" charset="0"/>
            </a:endParaRPr>
          </a:p>
        </p:txBody>
      </p:sp>
      <p:sp>
        <p:nvSpPr>
          <p:cNvPr id="7" name="SUBTITLE 02">
            <a:extLst>
              <a:ext uri="{FF2B5EF4-FFF2-40B4-BE49-F238E27FC236}">
                <a16:creationId xmlns:a16="http://schemas.microsoft.com/office/drawing/2014/main" id="{286302CE-43C3-CB81-E2B1-5F5EA52D37DD}"/>
              </a:ext>
            </a:extLst>
          </p:cNvPr>
          <p:cNvSpPr txBox="1"/>
          <p:nvPr/>
        </p:nvSpPr>
        <p:spPr>
          <a:xfrm>
            <a:off x="1275384" y="2163220"/>
            <a:ext cx="8614463" cy="592470"/>
          </a:xfrm>
          <a:prstGeom prst="rect">
            <a:avLst/>
          </a:prstGeom>
          <a:noFill/>
        </p:spPr>
        <p:txBody>
          <a:bodyPr wrap="square" rtlCol="0" anchor="ctr">
            <a:spAutoFit/>
          </a:bodyPr>
          <a:lstStyle>
            <a:defPPr>
              <a:defRPr lang="en-US"/>
            </a:defPPr>
            <a:lvl1pPr>
              <a:lnSpc>
                <a:spcPct val="130000"/>
              </a:lnSpc>
              <a:defRPr sz="5000" b="1" cap="all" spc="-30">
                <a:solidFill>
                  <a:schemeClr val="tx2"/>
                </a:solidFill>
                <a:latin typeface="PLAYFAIR DISPLAY BOLD ROMAN" pitchFamily="2" charset="77"/>
              </a:defRPr>
            </a:lvl1pPr>
          </a:lstStyle>
          <a:p>
            <a:r>
              <a:rPr lang="en-US" sz="2500" dirty="0">
                <a:latin typeface="Hanuman" pitchFamily="2" charset="0"/>
                <a:cs typeface="Hanuman" pitchFamily="2" charset="0"/>
              </a:rPr>
              <a:t>IMAGES</a:t>
            </a:r>
          </a:p>
        </p:txBody>
      </p:sp>
    </p:spTree>
    <p:extLst>
      <p:ext uri="{BB962C8B-B14F-4D97-AF65-F5344CB8AC3E}">
        <p14:creationId xmlns:p14="http://schemas.microsoft.com/office/powerpoint/2010/main" val="161850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1689</TotalTime>
  <Words>363</Words>
  <Application>Microsoft Macintosh PowerPoint</Application>
  <PresentationFormat>Widescreen</PresentationFormat>
  <Paragraphs>51</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Hanuman</vt:lpstr>
      <vt:lpstr>Hanuman Black</vt:lpstr>
      <vt:lpstr>Hanuman Light</vt:lpstr>
      <vt:lpstr>Lobster</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Mauricio Revelo</dc:creator>
  <cp:lastModifiedBy>Mauricio Revelo</cp:lastModifiedBy>
  <cp:revision>9</cp:revision>
  <dcterms:created xsi:type="dcterms:W3CDTF">2023-03-06T19:20:50Z</dcterms:created>
  <dcterms:modified xsi:type="dcterms:W3CDTF">2023-04-27T17:35:32Z</dcterms:modified>
</cp:coreProperties>
</file>